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2"/>
  </p:notesMasterIdLst>
  <p:sldIdLst>
    <p:sldId id="257" r:id="rId2"/>
    <p:sldId id="258" r:id="rId3"/>
    <p:sldId id="279" r:id="rId4"/>
    <p:sldId id="286" r:id="rId5"/>
    <p:sldId id="287" r:id="rId6"/>
    <p:sldId id="292" r:id="rId7"/>
    <p:sldId id="260" r:id="rId8"/>
    <p:sldId id="310" r:id="rId9"/>
    <p:sldId id="261" r:id="rId10"/>
    <p:sldId id="298" r:id="rId11"/>
    <p:sldId id="293" r:id="rId12"/>
    <p:sldId id="317" r:id="rId13"/>
    <p:sldId id="318" r:id="rId14"/>
    <p:sldId id="319" r:id="rId15"/>
    <p:sldId id="331" r:id="rId16"/>
    <p:sldId id="332" r:id="rId17"/>
    <p:sldId id="320" r:id="rId18"/>
    <p:sldId id="321" r:id="rId19"/>
    <p:sldId id="322" r:id="rId20"/>
    <p:sldId id="330" r:id="rId21"/>
    <p:sldId id="304" r:id="rId22"/>
    <p:sldId id="301" r:id="rId23"/>
    <p:sldId id="309" r:id="rId24"/>
    <p:sldId id="328" r:id="rId25"/>
    <p:sldId id="303" r:id="rId26"/>
    <p:sldId id="300" r:id="rId27"/>
    <p:sldId id="306" r:id="rId28"/>
    <p:sldId id="326" r:id="rId29"/>
    <p:sldId id="329" r:id="rId30"/>
    <p:sldId id="299" r:id="rId31"/>
    <p:sldId id="333" r:id="rId32"/>
    <p:sldId id="291" r:id="rId33"/>
    <p:sldId id="315" r:id="rId34"/>
    <p:sldId id="323" r:id="rId35"/>
    <p:sldId id="312" r:id="rId36"/>
    <p:sldId id="325" r:id="rId37"/>
    <p:sldId id="324" r:id="rId38"/>
    <p:sldId id="274" r:id="rId39"/>
    <p:sldId id="297" r:id="rId40"/>
    <p:sldId id="302" r:id="rId41"/>
  </p:sldIdLst>
  <p:sldSz cx="9144000" cy="5143500" type="screen16x9"/>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AA3D"/>
    <a:srgbClr val="4070A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60" autoAdjust="0"/>
    <p:restoredTop sz="81910" autoAdjust="0"/>
  </p:normalViewPr>
  <p:slideViewPr>
    <p:cSldViewPr>
      <p:cViewPr>
        <p:scale>
          <a:sx n="80" d="100"/>
          <a:sy n="80" d="100"/>
        </p:scale>
        <p:origin x="-1134" y="-408"/>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5FA1AB-E72E-4F33-A0C7-B5C6AAA7A09F}"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de-DE"/>
        </a:p>
      </dgm:t>
    </dgm:pt>
    <dgm:pt modelId="{DA790CDF-E6A1-42FD-8DEF-DEDEA0A58E92}">
      <dgm:prSet phldrT="[Text]" custT="1"/>
      <dgm:spPr>
        <a:noFill/>
        <a:ln>
          <a:noFill/>
        </a:ln>
      </dgm:spPr>
      <dgm:t>
        <a:bodyPr/>
        <a:lstStyle/>
        <a:p>
          <a:r>
            <a:rPr lang="en-US" sz="1600" b="1" noProof="0" dirty="0" smtClean="0"/>
            <a:t>Idea</a:t>
          </a:r>
          <a:endParaRPr lang="en-US" sz="1600" b="1" noProof="0" dirty="0"/>
        </a:p>
      </dgm:t>
    </dgm:pt>
    <dgm:pt modelId="{AA9C97D8-F025-4F8D-8F80-2FEB3F74D404}" type="parTrans" cxnId="{5F0FAD38-A42A-4A32-94BD-1DA56AE15839}">
      <dgm:prSet/>
      <dgm:spPr/>
      <dgm:t>
        <a:bodyPr/>
        <a:lstStyle/>
        <a:p>
          <a:endParaRPr lang="de-DE"/>
        </a:p>
      </dgm:t>
    </dgm:pt>
    <dgm:pt modelId="{577348D8-462B-4DC2-9502-D3E81252CE3A}" type="sibTrans" cxnId="{5F0FAD38-A42A-4A32-94BD-1DA56AE15839}">
      <dgm:prSet/>
      <dgm:spPr/>
      <dgm:t>
        <a:bodyPr/>
        <a:lstStyle/>
        <a:p>
          <a:endParaRPr lang="de-DE"/>
        </a:p>
      </dgm:t>
    </dgm:pt>
    <dgm:pt modelId="{EAEBD02A-7536-409B-9FC5-95DD48DDCF74}">
      <dgm:prSet phldrT="[Text]" custT="1"/>
      <dgm:spPr>
        <a:noFill/>
        <a:ln>
          <a:noFill/>
        </a:ln>
      </dgm:spPr>
      <dgm:t>
        <a:bodyPr/>
        <a:lstStyle/>
        <a:p>
          <a:r>
            <a:rPr lang="en-US" sz="1600" b="1" noProof="0" dirty="0" smtClean="0"/>
            <a:t>Proposal</a:t>
          </a:r>
          <a:endParaRPr lang="en-US" sz="1600" b="1" noProof="0" dirty="0"/>
        </a:p>
      </dgm:t>
    </dgm:pt>
    <dgm:pt modelId="{F746EE84-FBEA-4267-A85C-531A37FB8A15}" type="parTrans" cxnId="{F662CFA6-90CD-4DCD-97E6-2FB967FE2AA6}">
      <dgm:prSet/>
      <dgm:spPr/>
      <dgm:t>
        <a:bodyPr/>
        <a:lstStyle/>
        <a:p>
          <a:endParaRPr lang="de-DE"/>
        </a:p>
      </dgm:t>
    </dgm:pt>
    <dgm:pt modelId="{C4747157-5DFB-4BF9-9DD3-27B3B81459E9}" type="sibTrans" cxnId="{F662CFA6-90CD-4DCD-97E6-2FB967FE2AA6}">
      <dgm:prSet/>
      <dgm:spPr/>
      <dgm:t>
        <a:bodyPr/>
        <a:lstStyle/>
        <a:p>
          <a:endParaRPr lang="de-DE"/>
        </a:p>
      </dgm:t>
    </dgm:pt>
    <dgm:pt modelId="{DC8D9E86-4554-4F64-A8CD-184F0A2CD898}">
      <dgm:prSet phldrT="[Text]" custT="1"/>
      <dgm:spPr>
        <a:noFill/>
        <a:ln>
          <a:noFill/>
        </a:ln>
      </dgm:spPr>
      <dgm:t>
        <a:bodyPr/>
        <a:lstStyle/>
        <a:p>
          <a:r>
            <a:rPr lang="de-DE" sz="1600" b="1" dirty="0" smtClean="0"/>
            <a:t>(</a:t>
          </a:r>
          <a:r>
            <a:rPr lang="en-US" sz="1600" b="1" noProof="0" dirty="0" smtClean="0"/>
            <a:t>Funding</a:t>
          </a:r>
          <a:r>
            <a:rPr lang="de-DE" sz="1600" b="1" dirty="0" smtClean="0"/>
            <a:t>)</a:t>
          </a:r>
          <a:endParaRPr lang="de-DE" sz="1600" b="1" dirty="0"/>
        </a:p>
      </dgm:t>
    </dgm:pt>
    <dgm:pt modelId="{E838810E-3E94-4CB5-97D3-888A4AC8B129}" type="parTrans" cxnId="{8FDAF321-9362-47D0-8B1B-413B323F9662}">
      <dgm:prSet/>
      <dgm:spPr/>
      <dgm:t>
        <a:bodyPr/>
        <a:lstStyle/>
        <a:p>
          <a:endParaRPr lang="de-DE"/>
        </a:p>
      </dgm:t>
    </dgm:pt>
    <dgm:pt modelId="{005CDDBC-E386-4C01-B9BD-772FDF26B50A}" type="sibTrans" cxnId="{8FDAF321-9362-47D0-8B1B-413B323F9662}">
      <dgm:prSet/>
      <dgm:spPr/>
      <dgm:t>
        <a:bodyPr/>
        <a:lstStyle/>
        <a:p>
          <a:endParaRPr lang="de-DE"/>
        </a:p>
      </dgm:t>
    </dgm:pt>
    <dgm:pt modelId="{97A0772D-4EA9-4D32-8ADB-AC194C12358B}">
      <dgm:prSet phldrT="[Text]" custT="1"/>
      <dgm:spPr>
        <a:noFill/>
        <a:ln>
          <a:noFill/>
        </a:ln>
      </dgm:spPr>
      <dgm:t>
        <a:bodyPr/>
        <a:lstStyle/>
        <a:p>
          <a:r>
            <a:rPr lang="en-US" sz="1600" b="1" noProof="0" dirty="0" smtClean="0"/>
            <a:t>Collecting</a:t>
          </a:r>
          <a:endParaRPr lang="en-US" sz="1600" b="1" noProof="0" dirty="0"/>
        </a:p>
      </dgm:t>
    </dgm:pt>
    <dgm:pt modelId="{0B8AE93A-7DF9-4D41-A59E-9EB8FB474F17}" type="parTrans" cxnId="{503810B5-3D0A-41C0-B7DF-3B7C9F086333}">
      <dgm:prSet/>
      <dgm:spPr/>
      <dgm:t>
        <a:bodyPr/>
        <a:lstStyle/>
        <a:p>
          <a:endParaRPr lang="de-DE"/>
        </a:p>
      </dgm:t>
    </dgm:pt>
    <dgm:pt modelId="{0DF16705-A208-46C9-9872-CEF0FB455C6E}" type="sibTrans" cxnId="{503810B5-3D0A-41C0-B7DF-3B7C9F086333}">
      <dgm:prSet/>
      <dgm:spPr/>
      <dgm:t>
        <a:bodyPr/>
        <a:lstStyle/>
        <a:p>
          <a:endParaRPr lang="de-DE"/>
        </a:p>
      </dgm:t>
    </dgm:pt>
    <dgm:pt modelId="{6BED1308-24D0-4477-915B-A8E9DC623CE0}">
      <dgm:prSet phldrT="[Text]" custT="1"/>
      <dgm:spPr>
        <a:noFill/>
        <a:ln>
          <a:noFill/>
        </a:ln>
      </dgm:spPr>
      <dgm:t>
        <a:bodyPr/>
        <a:lstStyle/>
        <a:p>
          <a:r>
            <a:rPr lang="en-US" sz="1600" b="1" noProof="0" dirty="0" smtClean="0"/>
            <a:t>Analyzing</a:t>
          </a:r>
          <a:endParaRPr lang="en-US" sz="1600" b="1" noProof="0" dirty="0"/>
        </a:p>
      </dgm:t>
    </dgm:pt>
    <dgm:pt modelId="{A773A4BE-E628-44F1-9F81-7F4E6B61F9B4}" type="parTrans" cxnId="{B81BA46C-E08A-47A7-BA2F-4F72144F0AFC}">
      <dgm:prSet/>
      <dgm:spPr/>
      <dgm:t>
        <a:bodyPr/>
        <a:lstStyle/>
        <a:p>
          <a:endParaRPr lang="de-DE"/>
        </a:p>
      </dgm:t>
    </dgm:pt>
    <dgm:pt modelId="{68AAA10B-C53A-47F8-A334-315005B36A66}" type="sibTrans" cxnId="{B81BA46C-E08A-47A7-BA2F-4F72144F0AFC}">
      <dgm:prSet/>
      <dgm:spPr/>
      <dgm:t>
        <a:bodyPr/>
        <a:lstStyle/>
        <a:p>
          <a:endParaRPr lang="de-DE"/>
        </a:p>
      </dgm:t>
    </dgm:pt>
    <dgm:pt modelId="{7234E6B1-A757-4A28-8AD8-2014EE47C47E}">
      <dgm:prSet phldrT="[Text]" custT="1"/>
      <dgm:spPr>
        <a:noFill/>
        <a:ln>
          <a:noFill/>
        </a:ln>
      </dgm:spPr>
      <dgm:t>
        <a:bodyPr/>
        <a:lstStyle/>
        <a:p>
          <a:r>
            <a:rPr lang="de-DE" sz="1600" b="1" dirty="0" smtClean="0"/>
            <a:t>Publishing</a:t>
          </a:r>
          <a:endParaRPr lang="de-DE" sz="1600" b="1" dirty="0"/>
        </a:p>
      </dgm:t>
    </dgm:pt>
    <dgm:pt modelId="{B80EC7D3-F9F6-418B-8A8B-D0212F7E8D27}" type="parTrans" cxnId="{3C76F83B-5D35-4DE1-B344-7AC131438540}">
      <dgm:prSet/>
      <dgm:spPr/>
      <dgm:t>
        <a:bodyPr/>
        <a:lstStyle/>
        <a:p>
          <a:endParaRPr lang="de-DE"/>
        </a:p>
      </dgm:t>
    </dgm:pt>
    <dgm:pt modelId="{ECDD4956-0ED6-4DE7-8D6A-42C4872A943A}" type="sibTrans" cxnId="{3C76F83B-5D35-4DE1-B344-7AC131438540}">
      <dgm:prSet/>
      <dgm:spPr/>
      <dgm:t>
        <a:bodyPr/>
        <a:lstStyle/>
        <a:p>
          <a:endParaRPr lang="de-DE"/>
        </a:p>
      </dgm:t>
    </dgm:pt>
    <dgm:pt modelId="{59CD390D-12C2-4E43-AF65-2BCD82B1D4A2}">
      <dgm:prSet phldrT="[Text]" custT="1"/>
      <dgm:spPr>
        <a:noFill/>
        <a:ln>
          <a:noFill/>
        </a:ln>
      </dgm:spPr>
      <dgm:t>
        <a:bodyPr/>
        <a:lstStyle/>
        <a:p>
          <a:r>
            <a:rPr lang="en-US" sz="1600" b="1" noProof="0" dirty="0" smtClean="0"/>
            <a:t>Archiving</a:t>
          </a:r>
          <a:endParaRPr lang="en-US" sz="1600" b="1" noProof="0" dirty="0"/>
        </a:p>
      </dgm:t>
    </dgm:pt>
    <dgm:pt modelId="{82E92755-B079-4DAE-9486-A618C7361676}" type="parTrans" cxnId="{A55C69A0-1D7E-4F2E-A624-11FBEEE18443}">
      <dgm:prSet/>
      <dgm:spPr/>
      <dgm:t>
        <a:bodyPr/>
        <a:lstStyle/>
        <a:p>
          <a:endParaRPr lang="de-DE"/>
        </a:p>
      </dgm:t>
    </dgm:pt>
    <dgm:pt modelId="{463B8F36-52E5-4A8F-A78B-4AEB0233ABCA}" type="sibTrans" cxnId="{A55C69A0-1D7E-4F2E-A624-11FBEEE18443}">
      <dgm:prSet/>
      <dgm:spPr/>
      <dgm:t>
        <a:bodyPr/>
        <a:lstStyle/>
        <a:p>
          <a:endParaRPr lang="de-DE"/>
        </a:p>
      </dgm:t>
    </dgm:pt>
    <dgm:pt modelId="{8158DA8D-2379-449D-BAD7-21692C7086C7}" type="pres">
      <dgm:prSet presAssocID="{8D5FA1AB-E72E-4F33-A0C7-B5C6AAA7A09F}" presName="rootnode" presStyleCnt="0">
        <dgm:presLayoutVars>
          <dgm:chMax/>
          <dgm:chPref/>
          <dgm:dir/>
          <dgm:animLvl val="lvl"/>
        </dgm:presLayoutVars>
      </dgm:prSet>
      <dgm:spPr/>
      <dgm:t>
        <a:bodyPr/>
        <a:lstStyle/>
        <a:p>
          <a:endParaRPr lang="de-DE"/>
        </a:p>
      </dgm:t>
    </dgm:pt>
    <dgm:pt modelId="{EB02DFD1-B927-4B6C-BC0E-F0C7DEEEFC2F}" type="pres">
      <dgm:prSet presAssocID="{DA790CDF-E6A1-42FD-8DEF-DEDEA0A58E92}" presName="composite" presStyleCnt="0"/>
      <dgm:spPr/>
    </dgm:pt>
    <dgm:pt modelId="{B437497A-AA2C-4EAD-8E95-518A469B3246}" type="pres">
      <dgm:prSet presAssocID="{DA790CDF-E6A1-42FD-8DEF-DEDEA0A58E92}" presName="LShape" presStyleLbl="alignNode1" presStyleIdx="0" presStyleCnt="13"/>
      <dgm:spPr>
        <a:solidFill>
          <a:srgbClr val="06AA3D"/>
        </a:solidFill>
        <a:ln>
          <a:solidFill>
            <a:srgbClr val="06AA3D"/>
          </a:solidFill>
        </a:ln>
      </dgm:spPr>
      <dgm:t>
        <a:bodyPr/>
        <a:lstStyle/>
        <a:p>
          <a:endParaRPr lang="en-US"/>
        </a:p>
      </dgm:t>
    </dgm:pt>
    <dgm:pt modelId="{1E2BD0C8-493E-446D-B549-B8B798F76761}" type="pres">
      <dgm:prSet presAssocID="{DA790CDF-E6A1-42FD-8DEF-DEDEA0A58E92}" presName="ParentText" presStyleLbl="revTx" presStyleIdx="0" presStyleCnt="7">
        <dgm:presLayoutVars>
          <dgm:chMax val="0"/>
          <dgm:chPref val="0"/>
          <dgm:bulletEnabled val="1"/>
        </dgm:presLayoutVars>
      </dgm:prSet>
      <dgm:spPr/>
      <dgm:t>
        <a:bodyPr/>
        <a:lstStyle/>
        <a:p>
          <a:endParaRPr lang="de-DE"/>
        </a:p>
      </dgm:t>
    </dgm:pt>
    <dgm:pt modelId="{B3C244D8-814C-42FE-9322-1D5942464B38}" type="pres">
      <dgm:prSet presAssocID="{DA790CDF-E6A1-42FD-8DEF-DEDEA0A58E92}" presName="Triangle" presStyleLbl="alignNode1" presStyleIdx="1" presStyleCnt="13"/>
      <dgm:spPr>
        <a:solidFill>
          <a:srgbClr val="06AA3D"/>
        </a:solidFill>
        <a:ln>
          <a:solidFill>
            <a:srgbClr val="06AA3D"/>
          </a:solidFill>
        </a:ln>
      </dgm:spPr>
      <dgm:t>
        <a:bodyPr/>
        <a:lstStyle/>
        <a:p>
          <a:endParaRPr lang="en-US"/>
        </a:p>
      </dgm:t>
    </dgm:pt>
    <dgm:pt modelId="{40D586D3-1AD0-436E-BDAC-104A601C4641}" type="pres">
      <dgm:prSet presAssocID="{577348D8-462B-4DC2-9502-D3E81252CE3A}" presName="sibTrans" presStyleCnt="0"/>
      <dgm:spPr/>
    </dgm:pt>
    <dgm:pt modelId="{FAAC4588-62D1-4941-826B-9E49F404C3CC}" type="pres">
      <dgm:prSet presAssocID="{577348D8-462B-4DC2-9502-D3E81252CE3A}" presName="space" presStyleCnt="0"/>
      <dgm:spPr/>
    </dgm:pt>
    <dgm:pt modelId="{56131FDC-6555-4D04-A062-D0379BCE3DB6}" type="pres">
      <dgm:prSet presAssocID="{EAEBD02A-7536-409B-9FC5-95DD48DDCF74}" presName="composite" presStyleCnt="0"/>
      <dgm:spPr/>
    </dgm:pt>
    <dgm:pt modelId="{8E8990FB-BC32-4983-AC8F-33C498EACB81}" type="pres">
      <dgm:prSet presAssocID="{EAEBD02A-7536-409B-9FC5-95DD48DDCF74}" presName="LShape" presStyleLbl="alignNode1" presStyleIdx="2" presStyleCnt="13"/>
      <dgm:spPr>
        <a:solidFill>
          <a:srgbClr val="06AA3D"/>
        </a:solidFill>
        <a:ln>
          <a:solidFill>
            <a:srgbClr val="06AA3D"/>
          </a:solidFill>
        </a:ln>
      </dgm:spPr>
      <dgm:t>
        <a:bodyPr/>
        <a:lstStyle/>
        <a:p>
          <a:endParaRPr lang="en-US"/>
        </a:p>
      </dgm:t>
    </dgm:pt>
    <dgm:pt modelId="{37A10E34-00A6-44DB-B3A5-861DF2ABACF1}" type="pres">
      <dgm:prSet presAssocID="{EAEBD02A-7536-409B-9FC5-95DD48DDCF74}" presName="ParentText" presStyleLbl="revTx" presStyleIdx="1" presStyleCnt="7">
        <dgm:presLayoutVars>
          <dgm:chMax val="0"/>
          <dgm:chPref val="0"/>
          <dgm:bulletEnabled val="1"/>
        </dgm:presLayoutVars>
      </dgm:prSet>
      <dgm:spPr/>
      <dgm:t>
        <a:bodyPr/>
        <a:lstStyle/>
        <a:p>
          <a:endParaRPr lang="de-DE"/>
        </a:p>
      </dgm:t>
    </dgm:pt>
    <dgm:pt modelId="{38D698DB-1D4C-4903-9D18-6A4D6607AF86}" type="pres">
      <dgm:prSet presAssocID="{EAEBD02A-7536-409B-9FC5-95DD48DDCF74}" presName="Triangle" presStyleLbl="alignNode1" presStyleIdx="3" presStyleCnt="13"/>
      <dgm:spPr>
        <a:solidFill>
          <a:srgbClr val="06AA3D"/>
        </a:solidFill>
        <a:ln>
          <a:solidFill>
            <a:srgbClr val="06AA3D"/>
          </a:solidFill>
        </a:ln>
      </dgm:spPr>
      <dgm:t>
        <a:bodyPr/>
        <a:lstStyle/>
        <a:p>
          <a:endParaRPr lang="en-US"/>
        </a:p>
      </dgm:t>
    </dgm:pt>
    <dgm:pt modelId="{7529845C-79DA-4CCE-85CF-73F65EA76B3B}" type="pres">
      <dgm:prSet presAssocID="{C4747157-5DFB-4BF9-9DD3-27B3B81459E9}" presName="sibTrans" presStyleCnt="0"/>
      <dgm:spPr/>
    </dgm:pt>
    <dgm:pt modelId="{FB61F5E4-69FD-4957-BFEB-27009047F3E1}" type="pres">
      <dgm:prSet presAssocID="{C4747157-5DFB-4BF9-9DD3-27B3B81459E9}" presName="space" presStyleCnt="0"/>
      <dgm:spPr/>
    </dgm:pt>
    <dgm:pt modelId="{FE920C8D-1E25-4055-84CF-8E0AF85655E4}" type="pres">
      <dgm:prSet presAssocID="{DC8D9E86-4554-4F64-A8CD-184F0A2CD898}" presName="composite" presStyleCnt="0"/>
      <dgm:spPr/>
    </dgm:pt>
    <dgm:pt modelId="{C4172CDC-1ADA-4B1F-87CC-69C58F346837}" type="pres">
      <dgm:prSet presAssocID="{DC8D9E86-4554-4F64-A8CD-184F0A2CD898}" presName="LShape" presStyleLbl="alignNode1" presStyleIdx="4" presStyleCnt="13"/>
      <dgm:spPr>
        <a:solidFill>
          <a:srgbClr val="06AA3D"/>
        </a:solidFill>
        <a:ln>
          <a:solidFill>
            <a:srgbClr val="06AA3D"/>
          </a:solidFill>
        </a:ln>
      </dgm:spPr>
      <dgm:t>
        <a:bodyPr/>
        <a:lstStyle/>
        <a:p>
          <a:endParaRPr lang="de-DE"/>
        </a:p>
      </dgm:t>
    </dgm:pt>
    <dgm:pt modelId="{A795E0BF-3060-4DF3-8A72-897A574F1A02}" type="pres">
      <dgm:prSet presAssocID="{DC8D9E86-4554-4F64-A8CD-184F0A2CD898}" presName="ParentText" presStyleLbl="revTx" presStyleIdx="2" presStyleCnt="7">
        <dgm:presLayoutVars>
          <dgm:chMax val="0"/>
          <dgm:chPref val="0"/>
          <dgm:bulletEnabled val="1"/>
        </dgm:presLayoutVars>
      </dgm:prSet>
      <dgm:spPr/>
      <dgm:t>
        <a:bodyPr/>
        <a:lstStyle/>
        <a:p>
          <a:endParaRPr lang="de-DE"/>
        </a:p>
      </dgm:t>
    </dgm:pt>
    <dgm:pt modelId="{11648578-3955-4ADA-B509-A47601944921}" type="pres">
      <dgm:prSet presAssocID="{DC8D9E86-4554-4F64-A8CD-184F0A2CD898}" presName="Triangle" presStyleLbl="alignNode1" presStyleIdx="5" presStyleCnt="13"/>
      <dgm:spPr>
        <a:solidFill>
          <a:srgbClr val="06AA3D"/>
        </a:solidFill>
        <a:ln>
          <a:solidFill>
            <a:srgbClr val="06AA3D"/>
          </a:solidFill>
        </a:ln>
      </dgm:spPr>
      <dgm:t>
        <a:bodyPr/>
        <a:lstStyle/>
        <a:p>
          <a:endParaRPr lang="en-US"/>
        </a:p>
      </dgm:t>
    </dgm:pt>
    <dgm:pt modelId="{BC8A1A66-96F0-4D1C-90E6-FCF486C1040C}" type="pres">
      <dgm:prSet presAssocID="{005CDDBC-E386-4C01-B9BD-772FDF26B50A}" presName="sibTrans" presStyleCnt="0"/>
      <dgm:spPr/>
    </dgm:pt>
    <dgm:pt modelId="{9EE3A62C-CF82-485A-A85A-EBAE3DCB1702}" type="pres">
      <dgm:prSet presAssocID="{005CDDBC-E386-4C01-B9BD-772FDF26B50A}" presName="space" presStyleCnt="0"/>
      <dgm:spPr/>
    </dgm:pt>
    <dgm:pt modelId="{BE806B2C-6A9C-42CC-AA64-B93F445C07EA}" type="pres">
      <dgm:prSet presAssocID="{97A0772D-4EA9-4D32-8ADB-AC194C12358B}" presName="composite" presStyleCnt="0"/>
      <dgm:spPr/>
    </dgm:pt>
    <dgm:pt modelId="{9A587D18-12DE-4DFA-86CE-1B01764F5DC0}" type="pres">
      <dgm:prSet presAssocID="{97A0772D-4EA9-4D32-8ADB-AC194C12358B}" presName="LShape" presStyleLbl="alignNode1" presStyleIdx="6" presStyleCnt="13"/>
      <dgm:spPr>
        <a:solidFill>
          <a:srgbClr val="06AA3D"/>
        </a:solidFill>
        <a:ln>
          <a:solidFill>
            <a:srgbClr val="06AA3D"/>
          </a:solidFill>
        </a:ln>
      </dgm:spPr>
      <dgm:t>
        <a:bodyPr/>
        <a:lstStyle/>
        <a:p>
          <a:endParaRPr lang="en-US"/>
        </a:p>
      </dgm:t>
    </dgm:pt>
    <dgm:pt modelId="{89E956CA-088A-4D13-9476-421431A9E48D}" type="pres">
      <dgm:prSet presAssocID="{97A0772D-4EA9-4D32-8ADB-AC194C12358B}" presName="ParentText" presStyleLbl="revTx" presStyleIdx="3" presStyleCnt="7">
        <dgm:presLayoutVars>
          <dgm:chMax val="0"/>
          <dgm:chPref val="0"/>
          <dgm:bulletEnabled val="1"/>
        </dgm:presLayoutVars>
      </dgm:prSet>
      <dgm:spPr/>
      <dgm:t>
        <a:bodyPr/>
        <a:lstStyle/>
        <a:p>
          <a:endParaRPr lang="de-DE"/>
        </a:p>
      </dgm:t>
    </dgm:pt>
    <dgm:pt modelId="{079AC67C-E369-4CEC-9A26-B80B478D8F97}" type="pres">
      <dgm:prSet presAssocID="{97A0772D-4EA9-4D32-8ADB-AC194C12358B}" presName="Triangle" presStyleLbl="alignNode1" presStyleIdx="7" presStyleCnt="13"/>
      <dgm:spPr>
        <a:solidFill>
          <a:srgbClr val="06AA3D"/>
        </a:solidFill>
        <a:ln>
          <a:solidFill>
            <a:srgbClr val="06AA3D"/>
          </a:solidFill>
        </a:ln>
      </dgm:spPr>
      <dgm:t>
        <a:bodyPr/>
        <a:lstStyle/>
        <a:p>
          <a:endParaRPr lang="en-US"/>
        </a:p>
      </dgm:t>
    </dgm:pt>
    <dgm:pt modelId="{22547C8E-FF29-47FD-AA29-7D1C1A829A18}" type="pres">
      <dgm:prSet presAssocID="{0DF16705-A208-46C9-9872-CEF0FB455C6E}" presName="sibTrans" presStyleCnt="0"/>
      <dgm:spPr/>
    </dgm:pt>
    <dgm:pt modelId="{6F788F85-64F9-4BA5-9714-8B83F7739742}" type="pres">
      <dgm:prSet presAssocID="{0DF16705-A208-46C9-9872-CEF0FB455C6E}" presName="space" presStyleCnt="0"/>
      <dgm:spPr/>
    </dgm:pt>
    <dgm:pt modelId="{E89844D6-AAFE-45D3-B9F5-F184740C0A60}" type="pres">
      <dgm:prSet presAssocID="{6BED1308-24D0-4477-915B-A8E9DC623CE0}" presName="composite" presStyleCnt="0"/>
      <dgm:spPr/>
    </dgm:pt>
    <dgm:pt modelId="{86B662FA-9FAD-41D8-9B67-47F39ABF7103}" type="pres">
      <dgm:prSet presAssocID="{6BED1308-24D0-4477-915B-A8E9DC623CE0}" presName="LShape" presStyleLbl="alignNode1" presStyleIdx="8" presStyleCnt="13"/>
      <dgm:spPr>
        <a:solidFill>
          <a:srgbClr val="06AA3D"/>
        </a:solidFill>
        <a:ln>
          <a:solidFill>
            <a:srgbClr val="06AA3D"/>
          </a:solidFill>
        </a:ln>
      </dgm:spPr>
      <dgm:t>
        <a:bodyPr/>
        <a:lstStyle/>
        <a:p>
          <a:endParaRPr lang="en-US"/>
        </a:p>
      </dgm:t>
    </dgm:pt>
    <dgm:pt modelId="{36F60E7B-4D41-4C25-83AC-4F9AAB2DBFFC}" type="pres">
      <dgm:prSet presAssocID="{6BED1308-24D0-4477-915B-A8E9DC623CE0}" presName="ParentText" presStyleLbl="revTx" presStyleIdx="4" presStyleCnt="7">
        <dgm:presLayoutVars>
          <dgm:chMax val="0"/>
          <dgm:chPref val="0"/>
          <dgm:bulletEnabled val="1"/>
        </dgm:presLayoutVars>
      </dgm:prSet>
      <dgm:spPr/>
      <dgm:t>
        <a:bodyPr/>
        <a:lstStyle/>
        <a:p>
          <a:endParaRPr lang="de-DE"/>
        </a:p>
      </dgm:t>
    </dgm:pt>
    <dgm:pt modelId="{1E7E6814-B559-4081-8BA6-ED6C7B1E6AFB}" type="pres">
      <dgm:prSet presAssocID="{6BED1308-24D0-4477-915B-A8E9DC623CE0}" presName="Triangle" presStyleLbl="alignNode1" presStyleIdx="9" presStyleCnt="13"/>
      <dgm:spPr>
        <a:solidFill>
          <a:srgbClr val="06AA3D"/>
        </a:solidFill>
        <a:ln>
          <a:solidFill>
            <a:srgbClr val="06AA3D"/>
          </a:solidFill>
        </a:ln>
      </dgm:spPr>
      <dgm:t>
        <a:bodyPr/>
        <a:lstStyle/>
        <a:p>
          <a:endParaRPr lang="en-US"/>
        </a:p>
      </dgm:t>
    </dgm:pt>
    <dgm:pt modelId="{A8C4F415-134C-4A8D-A98F-556162780605}" type="pres">
      <dgm:prSet presAssocID="{68AAA10B-C53A-47F8-A334-315005B36A66}" presName="sibTrans" presStyleCnt="0"/>
      <dgm:spPr/>
    </dgm:pt>
    <dgm:pt modelId="{63C8C74A-2D46-4CF4-A1D3-D2DB9DF88D84}" type="pres">
      <dgm:prSet presAssocID="{68AAA10B-C53A-47F8-A334-315005B36A66}" presName="space" presStyleCnt="0"/>
      <dgm:spPr/>
    </dgm:pt>
    <dgm:pt modelId="{9BB647D3-4C06-4549-9205-1158985C56DB}" type="pres">
      <dgm:prSet presAssocID="{7234E6B1-A757-4A28-8AD8-2014EE47C47E}" presName="composite" presStyleCnt="0"/>
      <dgm:spPr/>
    </dgm:pt>
    <dgm:pt modelId="{20E4143F-6E69-4675-A98B-9D9D09E6952E}" type="pres">
      <dgm:prSet presAssocID="{7234E6B1-A757-4A28-8AD8-2014EE47C47E}" presName="LShape" presStyleLbl="alignNode1" presStyleIdx="10" presStyleCnt="13"/>
      <dgm:spPr>
        <a:solidFill>
          <a:srgbClr val="06AA3D"/>
        </a:solidFill>
        <a:ln>
          <a:solidFill>
            <a:srgbClr val="06AA3D"/>
          </a:solidFill>
        </a:ln>
      </dgm:spPr>
      <dgm:t>
        <a:bodyPr/>
        <a:lstStyle/>
        <a:p>
          <a:endParaRPr lang="en-US"/>
        </a:p>
      </dgm:t>
    </dgm:pt>
    <dgm:pt modelId="{9DE26905-183C-4772-A797-82F334A68FA3}" type="pres">
      <dgm:prSet presAssocID="{7234E6B1-A757-4A28-8AD8-2014EE47C47E}" presName="ParentText" presStyleLbl="revTx" presStyleIdx="5" presStyleCnt="7">
        <dgm:presLayoutVars>
          <dgm:chMax val="0"/>
          <dgm:chPref val="0"/>
          <dgm:bulletEnabled val="1"/>
        </dgm:presLayoutVars>
      </dgm:prSet>
      <dgm:spPr/>
      <dgm:t>
        <a:bodyPr/>
        <a:lstStyle/>
        <a:p>
          <a:endParaRPr lang="de-DE"/>
        </a:p>
      </dgm:t>
    </dgm:pt>
    <dgm:pt modelId="{FDB73FB4-20D5-439F-8ED1-5F3D6FD47436}" type="pres">
      <dgm:prSet presAssocID="{7234E6B1-A757-4A28-8AD8-2014EE47C47E}" presName="Triangle" presStyleLbl="alignNode1" presStyleIdx="11" presStyleCnt="13"/>
      <dgm:spPr>
        <a:solidFill>
          <a:srgbClr val="06AA3D"/>
        </a:solidFill>
        <a:ln>
          <a:solidFill>
            <a:srgbClr val="06AA3D"/>
          </a:solidFill>
        </a:ln>
      </dgm:spPr>
      <dgm:t>
        <a:bodyPr/>
        <a:lstStyle/>
        <a:p>
          <a:endParaRPr lang="en-US"/>
        </a:p>
      </dgm:t>
    </dgm:pt>
    <dgm:pt modelId="{FE1A808F-EF7A-46FC-BE30-61F13910EC55}" type="pres">
      <dgm:prSet presAssocID="{ECDD4956-0ED6-4DE7-8D6A-42C4872A943A}" presName="sibTrans" presStyleCnt="0"/>
      <dgm:spPr/>
    </dgm:pt>
    <dgm:pt modelId="{73DAF209-E73C-4BFB-87D2-48395993DA10}" type="pres">
      <dgm:prSet presAssocID="{ECDD4956-0ED6-4DE7-8D6A-42C4872A943A}" presName="space" presStyleCnt="0"/>
      <dgm:spPr/>
    </dgm:pt>
    <dgm:pt modelId="{57D8F3C0-7DF3-4AC2-B45B-C07ACC580AEE}" type="pres">
      <dgm:prSet presAssocID="{59CD390D-12C2-4E43-AF65-2BCD82B1D4A2}" presName="composite" presStyleCnt="0"/>
      <dgm:spPr/>
    </dgm:pt>
    <dgm:pt modelId="{45B91732-3311-469B-9051-FDD58401BBE3}" type="pres">
      <dgm:prSet presAssocID="{59CD390D-12C2-4E43-AF65-2BCD82B1D4A2}" presName="LShape" presStyleLbl="alignNode1" presStyleIdx="12" presStyleCnt="13"/>
      <dgm:spPr>
        <a:solidFill>
          <a:srgbClr val="06AA3D"/>
        </a:solidFill>
        <a:ln>
          <a:solidFill>
            <a:srgbClr val="06AA3D"/>
          </a:solidFill>
        </a:ln>
      </dgm:spPr>
      <dgm:t>
        <a:bodyPr/>
        <a:lstStyle/>
        <a:p>
          <a:endParaRPr lang="en-US"/>
        </a:p>
      </dgm:t>
    </dgm:pt>
    <dgm:pt modelId="{3544E827-69F4-40A9-8856-5F831EAC8671}" type="pres">
      <dgm:prSet presAssocID="{59CD390D-12C2-4E43-AF65-2BCD82B1D4A2}" presName="ParentText" presStyleLbl="revTx" presStyleIdx="6" presStyleCnt="7">
        <dgm:presLayoutVars>
          <dgm:chMax val="0"/>
          <dgm:chPref val="0"/>
          <dgm:bulletEnabled val="1"/>
        </dgm:presLayoutVars>
      </dgm:prSet>
      <dgm:spPr/>
      <dgm:t>
        <a:bodyPr/>
        <a:lstStyle/>
        <a:p>
          <a:endParaRPr lang="de-DE"/>
        </a:p>
      </dgm:t>
    </dgm:pt>
  </dgm:ptLst>
  <dgm:cxnLst>
    <dgm:cxn modelId="{DDDAFD85-A0B0-464E-BDB3-8B8100E523E6}" type="presOf" srcId="{8D5FA1AB-E72E-4F33-A0C7-B5C6AAA7A09F}" destId="{8158DA8D-2379-449D-BAD7-21692C7086C7}" srcOrd="0" destOrd="0" presId="urn:microsoft.com/office/officeart/2009/3/layout/StepUpProcess"/>
    <dgm:cxn modelId="{B35D1CE7-E85A-4E0E-B853-07C0D498F3CC}" type="presOf" srcId="{6BED1308-24D0-4477-915B-A8E9DC623CE0}" destId="{36F60E7B-4D41-4C25-83AC-4F9AAB2DBFFC}" srcOrd="0" destOrd="0" presId="urn:microsoft.com/office/officeart/2009/3/layout/StepUpProcess"/>
    <dgm:cxn modelId="{F6FFB96A-42FD-4007-B8B6-61C841D2DE1C}" type="presOf" srcId="{97A0772D-4EA9-4D32-8ADB-AC194C12358B}" destId="{89E956CA-088A-4D13-9476-421431A9E48D}" srcOrd="0" destOrd="0" presId="urn:microsoft.com/office/officeart/2009/3/layout/StepUpProcess"/>
    <dgm:cxn modelId="{F662CFA6-90CD-4DCD-97E6-2FB967FE2AA6}" srcId="{8D5FA1AB-E72E-4F33-A0C7-B5C6AAA7A09F}" destId="{EAEBD02A-7536-409B-9FC5-95DD48DDCF74}" srcOrd="1" destOrd="0" parTransId="{F746EE84-FBEA-4267-A85C-531A37FB8A15}" sibTransId="{C4747157-5DFB-4BF9-9DD3-27B3B81459E9}"/>
    <dgm:cxn modelId="{0447002D-1069-4A56-BACC-80733E0EE1F8}" type="presOf" srcId="{DA790CDF-E6A1-42FD-8DEF-DEDEA0A58E92}" destId="{1E2BD0C8-493E-446D-B549-B8B798F76761}" srcOrd="0" destOrd="0" presId="urn:microsoft.com/office/officeart/2009/3/layout/StepUpProcess"/>
    <dgm:cxn modelId="{64D52225-8366-4A15-8152-30D935548AE8}" type="presOf" srcId="{59CD390D-12C2-4E43-AF65-2BCD82B1D4A2}" destId="{3544E827-69F4-40A9-8856-5F831EAC8671}" srcOrd="0" destOrd="0" presId="urn:microsoft.com/office/officeart/2009/3/layout/StepUpProcess"/>
    <dgm:cxn modelId="{503810B5-3D0A-41C0-B7DF-3B7C9F086333}" srcId="{8D5FA1AB-E72E-4F33-A0C7-B5C6AAA7A09F}" destId="{97A0772D-4EA9-4D32-8ADB-AC194C12358B}" srcOrd="3" destOrd="0" parTransId="{0B8AE93A-7DF9-4D41-A59E-9EB8FB474F17}" sibTransId="{0DF16705-A208-46C9-9872-CEF0FB455C6E}"/>
    <dgm:cxn modelId="{B81BA46C-E08A-47A7-BA2F-4F72144F0AFC}" srcId="{8D5FA1AB-E72E-4F33-A0C7-B5C6AAA7A09F}" destId="{6BED1308-24D0-4477-915B-A8E9DC623CE0}" srcOrd="4" destOrd="0" parTransId="{A773A4BE-E628-44F1-9F81-7F4E6B61F9B4}" sibTransId="{68AAA10B-C53A-47F8-A334-315005B36A66}"/>
    <dgm:cxn modelId="{5F0FAD38-A42A-4A32-94BD-1DA56AE15839}" srcId="{8D5FA1AB-E72E-4F33-A0C7-B5C6AAA7A09F}" destId="{DA790CDF-E6A1-42FD-8DEF-DEDEA0A58E92}" srcOrd="0" destOrd="0" parTransId="{AA9C97D8-F025-4F8D-8F80-2FEB3F74D404}" sibTransId="{577348D8-462B-4DC2-9502-D3E81252CE3A}"/>
    <dgm:cxn modelId="{3C76F83B-5D35-4DE1-B344-7AC131438540}" srcId="{8D5FA1AB-E72E-4F33-A0C7-B5C6AAA7A09F}" destId="{7234E6B1-A757-4A28-8AD8-2014EE47C47E}" srcOrd="5" destOrd="0" parTransId="{B80EC7D3-F9F6-418B-8A8B-D0212F7E8D27}" sibTransId="{ECDD4956-0ED6-4DE7-8D6A-42C4872A943A}"/>
    <dgm:cxn modelId="{8FDAF321-9362-47D0-8B1B-413B323F9662}" srcId="{8D5FA1AB-E72E-4F33-A0C7-B5C6AAA7A09F}" destId="{DC8D9E86-4554-4F64-A8CD-184F0A2CD898}" srcOrd="2" destOrd="0" parTransId="{E838810E-3E94-4CB5-97D3-888A4AC8B129}" sibTransId="{005CDDBC-E386-4C01-B9BD-772FDF26B50A}"/>
    <dgm:cxn modelId="{66B02173-B2E4-45FF-9908-2BF52CFF8F56}" type="presOf" srcId="{EAEBD02A-7536-409B-9FC5-95DD48DDCF74}" destId="{37A10E34-00A6-44DB-B3A5-861DF2ABACF1}" srcOrd="0" destOrd="0" presId="urn:microsoft.com/office/officeart/2009/3/layout/StepUpProcess"/>
    <dgm:cxn modelId="{A55C69A0-1D7E-4F2E-A624-11FBEEE18443}" srcId="{8D5FA1AB-E72E-4F33-A0C7-B5C6AAA7A09F}" destId="{59CD390D-12C2-4E43-AF65-2BCD82B1D4A2}" srcOrd="6" destOrd="0" parTransId="{82E92755-B079-4DAE-9486-A618C7361676}" sibTransId="{463B8F36-52E5-4A8F-A78B-4AEB0233ABCA}"/>
    <dgm:cxn modelId="{6BB3F8E2-A5E6-4C09-AEA2-F025916F33A7}" type="presOf" srcId="{7234E6B1-A757-4A28-8AD8-2014EE47C47E}" destId="{9DE26905-183C-4772-A797-82F334A68FA3}" srcOrd="0" destOrd="0" presId="urn:microsoft.com/office/officeart/2009/3/layout/StepUpProcess"/>
    <dgm:cxn modelId="{0BE95EE6-C750-4992-A33E-79A5B2255360}" type="presOf" srcId="{DC8D9E86-4554-4F64-A8CD-184F0A2CD898}" destId="{A795E0BF-3060-4DF3-8A72-897A574F1A02}" srcOrd="0" destOrd="0" presId="urn:microsoft.com/office/officeart/2009/3/layout/StepUpProcess"/>
    <dgm:cxn modelId="{F333385C-79E2-4225-A951-38C2DC4F2266}" type="presParOf" srcId="{8158DA8D-2379-449D-BAD7-21692C7086C7}" destId="{EB02DFD1-B927-4B6C-BC0E-F0C7DEEEFC2F}" srcOrd="0" destOrd="0" presId="urn:microsoft.com/office/officeart/2009/3/layout/StepUpProcess"/>
    <dgm:cxn modelId="{45C4957B-FB44-4B85-B5A1-80FAA49F7B85}" type="presParOf" srcId="{EB02DFD1-B927-4B6C-BC0E-F0C7DEEEFC2F}" destId="{B437497A-AA2C-4EAD-8E95-518A469B3246}" srcOrd="0" destOrd="0" presId="urn:microsoft.com/office/officeart/2009/3/layout/StepUpProcess"/>
    <dgm:cxn modelId="{AA4994CF-8464-4BEA-AAAF-E9E48F2EE34C}" type="presParOf" srcId="{EB02DFD1-B927-4B6C-BC0E-F0C7DEEEFC2F}" destId="{1E2BD0C8-493E-446D-B549-B8B798F76761}" srcOrd="1" destOrd="0" presId="urn:microsoft.com/office/officeart/2009/3/layout/StepUpProcess"/>
    <dgm:cxn modelId="{CE7EFA6D-2FDB-4287-AF6B-1130DB9A7D59}" type="presParOf" srcId="{EB02DFD1-B927-4B6C-BC0E-F0C7DEEEFC2F}" destId="{B3C244D8-814C-42FE-9322-1D5942464B38}" srcOrd="2" destOrd="0" presId="urn:microsoft.com/office/officeart/2009/3/layout/StepUpProcess"/>
    <dgm:cxn modelId="{114F19F9-384D-4B4A-82E3-764F7CF97EBC}" type="presParOf" srcId="{8158DA8D-2379-449D-BAD7-21692C7086C7}" destId="{40D586D3-1AD0-436E-BDAC-104A601C4641}" srcOrd="1" destOrd="0" presId="urn:microsoft.com/office/officeart/2009/3/layout/StepUpProcess"/>
    <dgm:cxn modelId="{2CE6D12B-8572-46D9-9221-2FE6BAB18B37}" type="presParOf" srcId="{40D586D3-1AD0-436E-BDAC-104A601C4641}" destId="{FAAC4588-62D1-4941-826B-9E49F404C3CC}" srcOrd="0" destOrd="0" presId="urn:microsoft.com/office/officeart/2009/3/layout/StepUpProcess"/>
    <dgm:cxn modelId="{67EB8FCB-FC75-46EE-97FD-414C08BDCFE7}" type="presParOf" srcId="{8158DA8D-2379-449D-BAD7-21692C7086C7}" destId="{56131FDC-6555-4D04-A062-D0379BCE3DB6}" srcOrd="2" destOrd="0" presId="urn:microsoft.com/office/officeart/2009/3/layout/StepUpProcess"/>
    <dgm:cxn modelId="{59B7DAEB-B003-4D7C-A22D-ECC09E2A3F65}" type="presParOf" srcId="{56131FDC-6555-4D04-A062-D0379BCE3DB6}" destId="{8E8990FB-BC32-4983-AC8F-33C498EACB81}" srcOrd="0" destOrd="0" presId="urn:microsoft.com/office/officeart/2009/3/layout/StepUpProcess"/>
    <dgm:cxn modelId="{1D85A706-A599-46FD-B825-FA3D7F7667FC}" type="presParOf" srcId="{56131FDC-6555-4D04-A062-D0379BCE3DB6}" destId="{37A10E34-00A6-44DB-B3A5-861DF2ABACF1}" srcOrd="1" destOrd="0" presId="urn:microsoft.com/office/officeart/2009/3/layout/StepUpProcess"/>
    <dgm:cxn modelId="{D72DE0AE-A595-498F-A5BE-AF73FF91F19E}" type="presParOf" srcId="{56131FDC-6555-4D04-A062-D0379BCE3DB6}" destId="{38D698DB-1D4C-4903-9D18-6A4D6607AF86}" srcOrd="2" destOrd="0" presId="urn:microsoft.com/office/officeart/2009/3/layout/StepUpProcess"/>
    <dgm:cxn modelId="{3AC8844A-60A8-459E-951D-0714AA26F4BB}" type="presParOf" srcId="{8158DA8D-2379-449D-BAD7-21692C7086C7}" destId="{7529845C-79DA-4CCE-85CF-73F65EA76B3B}" srcOrd="3" destOrd="0" presId="urn:microsoft.com/office/officeart/2009/3/layout/StepUpProcess"/>
    <dgm:cxn modelId="{289F4A85-2F49-4DB5-A5F2-06E5B6D7E2C3}" type="presParOf" srcId="{7529845C-79DA-4CCE-85CF-73F65EA76B3B}" destId="{FB61F5E4-69FD-4957-BFEB-27009047F3E1}" srcOrd="0" destOrd="0" presId="urn:microsoft.com/office/officeart/2009/3/layout/StepUpProcess"/>
    <dgm:cxn modelId="{EE3BE421-95DB-40E0-8C33-F6BAF2FD5B84}" type="presParOf" srcId="{8158DA8D-2379-449D-BAD7-21692C7086C7}" destId="{FE920C8D-1E25-4055-84CF-8E0AF85655E4}" srcOrd="4" destOrd="0" presId="urn:microsoft.com/office/officeart/2009/3/layout/StepUpProcess"/>
    <dgm:cxn modelId="{501D4E8B-AF77-434B-8B6E-E307D3ADDE46}" type="presParOf" srcId="{FE920C8D-1E25-4055-84CF-8E0AF85655E4}" destId="{C4172CDC-1ADA-4B1F-87CC-69C58F346837}" srcOrd="0" destOrd="0" presId="urn:microsoft.com/office/officeart/2009/3/layout/StepUpProcess"/>
    <dgm:cxn modelId="{8A2CB992-C168-48C9-97D9-56D3B9AF93E2}" type="presParOf" srcId="{FE920C8D-1E25-4055-84CF-8E0AF85655E4}" destId="{A795E0BF-3060-4DF3-8A72-897A574F1A02}" srcOrd="1" destOrd="0" presId="urn:microsoft.com/office/officeart/2009/3/layout/StepUpProcess"/>
    <dgm:cxn modelId="{BAD1799B-D4F6-4CFA-A124-2936B2F49612}" type="presParOf" srcId="{FE920C8D-1E25-4055-84CF-8E0AF85655E4}" destId="{11648578-3955-4ADA-B509-A47601944921}" srcOrd="2" destOrd="0" presId="urn:microsoft.com/office/officeart/2009/3/layout/StepUpProcess"/>
    <dgm:cxn modelId="{28B4B3E2-1B3E-4B0D-B88A-C10FC954992C}" type="presParOf" srcId="{8158DA8D-2379-449D-BAD7-21692C7086C7}" destId="{BC8A1A66-96F0-4D1C-90E6-FCF486C1040C}" srcOrd="5" destOrd="0" presId="urn:microsoft.com/office/officeart/2009/3/layout/StepUpProcess"/>
    <dgm:cxn modelId="{C17BFEBC-3A9C-48FE-91B8-345FC2B3F6CC}" type="presParOf" srcId="{BC8A1A66-96F0-4D1C-90E6-FCF486C1040C}" destId="{9EE3A62C-CF82-485A-A85A-EBAE3DCB1702}" srcOrd="0" destOrd="0" presId="urn:microsoft.com/office/officeart/2009/3/layout/StepUpProcess"/>
    <dgm:cxn modelId="{48E20FB1-24D4-4A08-86DD-2DCBDD3BA8C3}" type="presParOf" srcId="{8158DA8D-2379-449D-BAD7-21692C7086C7}" destId="{BE806B2C-6A9C-42CC-AA64-B93F445C07EA}" srcOrd="6" destOrd="0" presId="urn:microsoft.com/office/officeart/2009/3/layout/StepUpProcess"/>
    <dgm:cxn modelId="{E108C3F1-B9E3-45BF-B986-3899153F4950}" type="presParOf" srcId="{BE806B2C-6A9C-42CC-AA64-B93F445C07EA}" destId="{9A587D18-12DE-4DFA-86CE-1B01764F5DC0}" srcOrd="0" destOrd="0" presId="urn:microsoft.com/office/officeart/2009/3/layout/StepUpProcess"/>
    <dgm:cxn modelId="{DD7ACC30-4E60-4AE1-9342-3FAECDE03768}" type="presParOf" srcId="{BE806B2C-6A9C-42CC-AA64-B93F445C07EA}" destId="{89E956CA-088A-4D13-9476-421431A9E48D}" srcOrd="1" destOrd="0" presId="urn:microsoft.com/office/officeart/2009/3/layout/StepUpProcess"/>
    <dgm:cxn modelId="{6599A16E-7C15-4D16-8455-196AB3C16EFC}" type="presParOf" srcId="{BE806B2C-6A9C-42CC-AA64-B93F445C07EA}" destId="{079AC67C-E369-4CEC-9A26-B80B478D8F97}" srcOrd="2" destOrd="0" presId="urn:microsoft.com/office/officeart/2009/3/layout/StepUpProcess"/>
    <dgm:cxn modelId="{FA32BCC9-49BE-402E-A4CA-A64965A5AE41}" type="presParOf" srcId="{8158DA8D-2379-449D-BAD7-21692C7086C7}" destId="{22547C8E-FF29-47FD-AA29-7D1C1A829A18}" srcOrd="7" destOrd="0" presId="urn:microsoft.com/office/officeart/2009/3/layout/StepUpProcess"/>
    <dgm:cxn modelId="{498A2149-3778-47FF-B64F-D80644619BDA}" type="presParOf" srcId="{22547C8E-FF29-47FD-AA29-7D1C1A829A18}" destId="{6F788F85-64F9-4BA5-9714-8B83F7739742}" srcOrd="0" destOrd="0" presId="urn:microsoft.com/office/officeart/2009/3/layout/StepUpProcess"/>
    <dgm:cxn modelId="{3ED46A66-6E54-4007-B4F6-89FAE0131B15}" type="presParOf" srcId="{8158DA8D-2379-449D-BAD7-21692C7086C7}" destId="{E89844D6-AAFE-45D3-B9F5-F184740C0A60}" srcOrd="8" destOrd="0" presId="urn:microsoft.com/office/officeart/2009/3/layout/StepUpProcess"/>
    <dgm:cxn modelId="{0D2849D7-B31B-4F0A-A930-8C84431E281E}" type="presParOf" srcId="{E89844D6-AAFE-45D3-B9F5-F184740C0A60}" destId="{86B662FA-9FAD-41D8-9B67-47F39ABF7103}" srcOrd="0" destOrd="0" presId="urn:microsoft.com/office/officeart/2009/3/layout/StepUpProcess"/>
    <dgm:cxn modelId="{6B519BA5-0FFD-48EA-A589-4A9026591603}" type="presParOf" srcId="{E89844D6-AAFE-45D3-B9F5-F184740C0A60}" destId="{36F60E7B-4D41-4C25-83AC-4F9AAB2DBFFC}" srcOrd="1" destOrd="0" presId="urn:microsoft.com/office/officeart/2009/3/layout/StepUpProcess"/>
    <dgm:cxn modelId="{7CAAF32A-C979-4B6A-82B5-8AC62DF62676}" type="presParOf" srcId="{E89844D6-AAFE-45D3-B9F5-F184740C0A60}" destId="{1E7E6814-B559-4081-8BA6-ED6C7B1E6AFB}" srcOrd="2" destOrd="0" presId="urn:microsoft.com/office/officeart/2009/3/layout/StepUpProcess"/>
    <dgm:cxn modelId="{6165A513-11BC-431C-A520-D187FBF11BC4}" type="presParOf" srcId="{8158DA8D-2379-449D-BAD7-21692C7086C7}" destId="{A8C4F415-134C-4A8D-A98F-556162780605}" srcOrd="9" destOrd="0" presId="urn:microsoft.com/office/officeart/2009/3/layout/StepUpProcess"/>
    <dgm:cxn modelId="{12499F25-FF11-450A-AB00-D2F273EB4AE3}" type="presParOf" srcId="{A8C4F415-134C-4A8D-A98F-556162780605}" destId="{63C8C74A-2D46-4CF4-A1D3-D2DB9DF88D84}" srcOrd="0" destOrd="0" presId="urn:microsoft.com/office/officeart/2009/3/layout/StepUpProcess"/>
    <dgm:cxn modelId="{6B2A8783-7148-4BE6-AA2B-7798298D00BF}" type="presParOf" srcId="{8158DA8D-2379-449D-BAD7-21692C7086C7}" destId="{9BB647D3-4C06-4549-9205-1158985C56DB}" srcOrd="10" destOrd="0" presId="urn:microsoft.com/office/officeart/2009/3/layout/StepUpProcess"/>
    <dgm:cxn modelId="{5DF58813-1F4C-4918-B68F-84585277415C}" type="presParOf" srcId="{9BB647D3-4C06-4549-9205-1158985C56DB}" destId="{20E4143F-6E69-4675-A98B-9D9D09E6952E}" srcOrd="0" destOrd="0" presId="urn:microsoft.com/office/officeart/2009/3/layout/StepUpProcess"/>
    <dgm:cxn modelId="{65764474-7E97-4D38-87DB-CA35028A5C90}" type="presParOf" srcId="{9BB647D3-4C06-4549-9205-1158985C56DB}" destId="{9DE26905-183C-4772-A797-82F334A68FA3}" srcOrd="1" destOrd="0" presId="urn:microsoft.com/office/officeart/2009/3/layout/StepUpProcess"/>
    <dgm:cxn modelId="{6481BF7C-3DA6-4862-94B4-95B54FB8699E}" type="presParOf" srcId="{9BB647D3-4C06-4549-9205-1158985C56DB}" destId="{FDB73FB4-20D5-439F-8ED1-5F3D6FD47436}" srcOrd="2" destOrd="0" presId="urn:microsoft.com/office/officeart/2009/3/layout/StepUpProcess"/>
    <dgm:cxn modelId="{6D271B12-0171-497E-8010-D107C2C842F8}" type="presParOf" srcId="{8158DA8D-2379-449D-BAD7-21692C7086C7}" destId="{FE1A808F-EF7A-46FC-BE30-61F13910EC55}" srcOrd="11" destOrd="0" presId="urn:microsoft.com/office/officeart/2009/3/layout/StepUpProcess"/>
    <dgm:cxn modelId="{BD546D76-E082-45C4-9333-D84CD0C3AA15}" type="presParOf" srcId="{FE1A808F-EF7A-46FC-BE30-61F13910EC55}" destId="{73DAF209-E73C-4BFB-87D2-48395993DA10}" srcOrd="0" destOrd="0" presId="urn:microsoft.com/office/officeart/2009/3/layout/StepUpProcess"/>
    <dgm:cxn modelId="{25A962FC-FD79-4490-A6F6-0F50F0DC7070}" type="presParOf" srcId="{8158DA8D-2379-449D-BAD7-21692C7086C7}" destId="{57D8F3C0-7DF3-4AC2-B45B-C07ACC580AEE}" srcOrd="12" destOrd="0" presId="urn:microsoft.com/office/officeart/2009/3/layout/StepUpProcess"/>
    <dgm:cxn modelId="{FF7D3B03-6506-42CA-BF16-3CDFCCCCC617}" type="presParOf" srcId="{57D8F3C0-7DF3-4AC2-B45B-C07ACC580AEE}" destId="{45B91732-3311-469B-9051-FDD58401BBE3}" srcOrd="0" destOrd="0" presId="urn:microsoft.com/office/officeart/2009/3/layout/StepUpProcess"/>
    <dgm:cxn modelId="{379CAEE5-D544-422B-A3A2-E497A2E1F1A8}" type="presParOf" srcId="{57D8F3C0-7DF3-4AC2-B45B-C07ACC580AEE}" destId="{3544E827-69F4-40A9-8856-5F831EAC8671}" srcOrd="1" destOrd="0" presId="urn:microsoft.com/office/officeart/2009/3/layout/StepUpProcess"/>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5FA1AB-E72E-4F33-A0C7-B5C6AAA7A09F}"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de-DE"/>
        </a:p>
      </dgm:t>
    </dgm:pt>
    <dgm:pt modelId="{DA790CDF-E6A1-42FD-8DEF-DEDEA0A58E92}">
      <dgm:prSet phldrT="[Text]" custT="1"/>
      <dgm:spPr>
        <a:noFill/>
        <a:ln>
          <a:noFill/>
        </a:ln>
      </dgm:spPr>
      <dgm:t>
        <a:bodyPr/>
        <a:lstStyle/>
        <a:p>
          <a:r>
            <a:rPr lang="de-DE" sz="1600" b="1" dirty="0" err="1" smtClean="0"/>
            <a:t>Idea</a:t>
          </a:r>
          <a:endParaRPr lang="de-DE" sz="1600" b="1" dirty="0"/>
        </a:p>
      </dgm:t>
    </dgm:pt>
    <dgm:pt modelId="{AA9C97D8-F025-4F8D-8F80-2FEB3F74D404}" type="parTrans" cxnId="{5F0FAD38-A42A-4A32-94BD-1DA56AE15839}">
      <dgm:prSet/>
      <dgm:spPr/>
      <dgm:t>
        <a:bodyPr/>
        <a:lstStyle/>
        <a:p>
          <a:endParaRPr lang="de-DE"/>
        </a:p>
      </dgm:t>
    </dgm:pt>
    <dgm:pt modelId="{577348D8-462B-4DC2-9502-D3E81252CE3A}" type="sibTrans" cxnId="{5F0FAD38-A42A-4A32-94BD-1DA56AE15839}">
      <dgm:prSet/>
      <dgm:spPr/>
      <dgm:t>
        <a:bodyPr/>
        <a:lstStyle/>
        <a:p>
          <a:endParaRPr lang="de-DE"/>
        </a:p>
      </dgm:t>
    </dgm:pt>
    <dgm:pt modelId="{EAEBD02A-7536-409B-9FC5-95DD48DDCF74}">
      <dgm:prSet phldrT="[Text]" custT="1"/>
      <dgm:spPr>
        <a:noFill/>
        <a:ln>
          <a:noFill/>
        </a:ln>
      </dgm:spPr>
      <dgm:t>
        <a:bodyPr/>
        <a:lstStyle/>
        <a:p>
          <a:r>
            <a:rPr lang="de-DE" sz="1600" b="1" dirty="0" err="1" smtClean="0"/>
            <a:t>Proposal</a:t>
          </a:r>
          <a:endParaRPr lang="de-DE" sz="1600" b="1" dirty="0"/>
        </a:p>
      </dgm:t>
    </dgm:pt>
    <dgm:pt modelId="{F746EE84-FBEA-4267-A85C-531A37FB8A15}" type="parTrans" cxnId="{F662CFA6-90CD-4DCD-97E6-2FB967FE2AA6}">
      <dgm:prSet/>
      <dgm:spPr/>
      <dgm:t>
        <a:bodyPr/>
        <a:lstStyle/>
        <a:p>
          <a:endParaRPr lang="de-DE"/>
        </a:p>
      </dgm:t>
    </dgm:pt>
    <dgm:pt modelId="{C4747157-5DFB-4BF9-9DD3-27B3B81459E9}" type="sibTrans" cxnId="{F662CFA6-90CD-4DCD-97E6-2FB967FE2AA6}">
      <dgm:prSet/>
      <dgm:spPr/>
      <dgm:t>
        <a:bodyPr/>
        <a:lstStyle/>
        <a:p>
          <a:endParaRPr lang="de-DE"/>
        </a:p>
      </dgm:t>
    </dgm:pt>
    <dgm:pt modelId="{DC8D9E86-4554-4F64-A8CD-184F0A2CD898}">
      <dgm:prSet phldrT="[Text]" custT="1"/>
      <dgm:spPr>
        <a:noFill/>
        <a:ln>
          <a:noFill/>
        </a:ln>
      </dgm:spPr>
      <dgm:t>
        <a:bodyPr/>
        <a:lstStyle/>
        <a:p>
          <a:r>
            <a:rPr lang="de-DE" sz="1600" b="1" dirty="0" err="1" smtClean="0"/>
            <a:t>Funding</a:t>
          </a:r>
          <a:endParaRPr lang="de-DE" sz="1600" b="1" dirty="0"/>
        </a:p>
      </dgm:t>
    </dgm:pt>
    <dgm:pt modelId="{E838810E-3E94-4CB5-97D3-888A4AC8B129}" type="parTrans" cxnId="{8FDAF321-9362-47D0-8B1B-413B323F9662}">
      <dgm:prSet/>
      <dgm:spPr/>
      <dgm:t>
        <a:bodyPr/>
        <a:lstStyle/>
        <a:p>
          <a:endParaRPr lang="de-DE"/>
        </a:p>
      </dgm:t>
    </dgm:pt>
    <dgm:pt modelId="{005CDDBC-E386-4C01-B9BD-772FDF26B50A}" type="sibTrans" cxnId="{8FDAF321-9362-47D0-8B1B-413B323F9662}">
      <dgm:prSet/>
      <dgm:spPr/>
      <dgm:t>
        <a:bodyPr/>
        <a:lstStyle/>
        <a:p>
          <a:endParaRPr lang="de-DE"/>
        </a:p>
      </dgm:t>
    </dgm:pt>
    <dgm:pt modelId="{97A0772D-4EA9-4D32-8ADB-AC194C12358B}">
      <dgm:prSet phldrT="[Text]" custT="1"/>
      <dgm:spPr>
        <a:noFill/>
        <a:ln>
          <a:noFill/>
        </a:ln>
      </dgm:spPr>
      <dgm:t>
        <a:bodyPr/>
        <a:lstStyle/>
        <a:p>
          <a:r>
            <a:rPr lang="de-DE" sz="1600" b="1" dirty="0" smtClean="0"/>
            <a:t>Collection</a:t>
          </a:r>
          <a:endParaRPr lang="de-DE" sz="1600" b="1" dirty="0"/>
        </a:p>
      </dgm:t>
    </dgm:pt>
    <dgm:pt modelId="{0B8AE93A-7DF9-4D41-A59E-9EB8FB474F17}" type="parTrans" cxnId="{503810B5-3D0A-41C0-B7DF-3B7C9F086333}">
      <dgm:prSet/>
      <dgm:spPr/>
      <dgm:t>
        <a:bodyPr/>
        <a:lstStyle/>
        <a:p>
          <a:endParaRPr lang="de-DE"/>
        </a:p>
      </dgm:t>
    </dgm:pt>
    <dgm:pt modelId="{0DF16705-A208-46C9-9872-CEF0FB455C6E}" type="sibTrans" cxnId="{503810B5-3D0A-41C0-B7DF-3B7C9F086333}">
      <dgm:prSet/>
      <dgm:spPr/>
      <dgm:t>
        <a:bodyPr/>
        <a:lstStyle/>
        <a:p>
          <a:endParaRPr lang="de-DE"/>
        </a:p>
      </dgm:t>
    </dgm:pt>
    <dgm:pt modelId="{6BED1308-24D0-4477-915B-A8E9DC623CE0}">
      <dgm:prSet phldrT="[Text]" custT="1"/>
      <dgm:spPr>
        <a:noFill/>
        <a:ln>
          <a:noFill/>
        </a:ln>
      </dgm:spPr>
      <dgm:t>
        <a:bodyPr/>
        <a:lstStyle/>
        <a:p>
          <a:r>
            <a:rPr lang="de-DE" sz="1600" b="1" dirty="0" smtClean="0"/>
            <a:t>Analysis</a:t>
          </a:r>
          <a:endParaRPr lang="de-DE" sz="1600" b="1" dirty="0"/>
        </a:p>
      </dgm:t>
    </dgm:pt>
    <dgm:pt modelId="{A773A4BE-E628-44F1-9F81-7F4E6B61F9B4}" type="parTrans" cxnId="{B81BA46C-E08A-47A7-BA2F-4F72144F0AFC}">
      <dgm:prSet/>
      <dgm:spPr/>
      <dgm:t>
        <a:bodyPr/>
        <a:lstStyle/>
        <a:p>
          <a:endParaRPr lang="de-DE"/>
        </a:p>
      </dgm:t>
    </dgm:pt>
    <dgm:pt modelId="{68AAA10B-C53A-47F8-A334-315005B36A66}" type="sibTrans" cxnId="{B81BA46C-E08A-47A7-BA2F-4F72144F0AFC}">
      <dgm:prSet/>
      <dgm:spPr/>
      <dgm:t>
        <a:bodyPr/>
        <a:lstStyle/>
        <a:p>
          <a:endParaRPr lang="de-DE"/>
        </a:p>
      </dgm:t>
    </dgm:pt>
    <dgm:pt modelId="{7234E6B1-A757-4A28-8AD8-2014EE47C47E}">
      <dgm:prSet phldrT="[Text]" custT="1"/>
      <dgm:spPr>
        <a:noFill/>
        <a:ln>
          <a:noFill/>
        </a:ln>
      </dgm:spPr>
      <dgm:t>
        <a:bodyPr/>
        <a:lstStyle/>
        <a:p>
          <a:r>
            <a:rPr lang="de-DE" sz="1600" b="1" dirty="0" smtClean="0"/>
            <a:t>Publishing</a:t>
          </a:r>
          <a:endParaRPr lang="de-DE" sz="1600" b="1" dirty="0"/>
        </a:p>
      </dgm:t>
    </dgm:pt>
    <dgm:pt modelId="{B80EC7D3-F9F6-418B-8A8B-D0212F7E8D27}" type="parTrans" cxnId="{3C76F83B-5D35-4DE1-B344-7AC131438540}">
      <dgm:prSet/>
      <dgm:spPr/>
      <dgm:t>
        <a:bodyPr/>
        <a:lstStyle/>
        <a:p>
          <a:endParaRPr lang="de-DE"/>
        </a:p>
      </dgm:t>
    </dgm:pt>
    <dgm:pt modelId="{ECDD4956-0ED6-4DE7-8D6A-42C4872A943A}" type="sibTrans" cxnId="{3C76F83B-5D35-4DE1-B344-7AC131438540}">
      <dgm:prSet/>
      <dgm:spPr/>
      <dgm:t>
        <a:bodyPr/>
        <a:lstStyle/>
        <a:p>
          <a:endParaRPr lang="de-DE"/>
        </a:p>
      </dgm:t>
    </dgm:pt>
    <dgm:pt modelId="{59CD390D-12C2-4E43-AF65-2BCD82B1D4A2}">
      <dgm:prSet phldrT="[Text]" custT="1"/>
      <dgm:spPr>
        <a:noFill/>
        <a:ln>
          <a:noFill/>
        </a:ln>
      </dgm:spPr>
      <dgm:t>
        <a:bodyPr/>
        <a:lstStyle/>
        <a:p>
          <a:r>
            <a:rPr lang="de-DE" sz="1600" b="1" dirty="0" smtClean="0"/>
            <a:t>Archive</a:t>
          </a:r>
          <a:endParaRPr lang="de-DE" sz="1600" b="1" dirty="0"/>
        </a:p>
      </dgm:t>
    </dgm:pt>
    <dgm:pt modelId="{82E92755-B079-4DAE-9486-A618C7361676}" type="parTrans" cxnId="{A55C69A0-1D7E-4F2E-A624-11FBEEE18443}">
      <dgm:prSet/>
      <dgm:spPr/>
      <dgm:t>
        <a:bodyPr/>
        <a:lstStyle/>
        <a:p>
          <a:endParaRPr lang="de-DE"/>
        </a:p>
      </dgm:t>
    </dgm:pt>
    <dgm:pt modelId="{463B8F36-52E5-4A8F-A78B-4AEB0233ABCA}" type="sibTrans" cxnId="{A55C69A0-1D7E-4F2E-A624-11FBEEE18443}">
      <dgm:prSet/>
      <dgm:spPr/>
      <dgm:t>
        <a:bodyPr/>
        <a:lstStyle/>
        <a:p>
          <a:endParaRPr lang="de-DE"/>
        </a:p>
      </dgm:t>
    </dgm:pt>
    <dgm:pt modelId="{8158DA8D-2379-449D-BAD7-21692C7086C7}" type="pres">
      <dgm:prSet presAssocID="{8D5FA1AB-E72E-4F33-A0C7-B5C6AAA7A09F}" presName="rootnode" presStyleCnt="0">
        <dgm:presLayoutVars>
          <dgm:chMax/>
          <dgm:chPref/>
          <dgm:dir/>
          <dgm:animLvl val="lvl"/>
        </dgm:presLayoutVars>
      </dgm:prSet>
      <dgm:spPr/>
      <dgm:t>
        <a:bodyPr/>
        <a:lstStyle/>
        <a:p>
          <a:endParaRPr lang="de-DE"/>
        </a:p>
      </dgm:t>
    </dgm:pt>
    <dgm:pt modelId="{EB02DFD1-B927-4B6C-BC0E-F0C7DEEEFC2F}" type="pres">
      <dgm:prSet presAssocID="{DA790CDF-E6A1-42FD-8DEF-DEDEA0A58E92}" presName="composite" presStyleCnt="0"/>
      <dgm:spPr/>
    </dgm:pt>
    <dgm:pt modelId="{B437497A-AA2C-4EAD-8E95-518A469B3246}" type="pres">
      <dgm:prSet presAssocID="{DA790CDF-E6A1-42FD-8DEF-DEDEA0A58E92}" presName="LShape" presStyleLbl="alignNode1" presStyleIdx="0" presStyleCnt="13"/>
      <dgm:spPr>
        <a:solidFill>
          <a:srgbClr val="06AA3D"/>
        </a:solidFill>
        <a:ln>
          <a:solidFill>
            <a:srgbClr val="06AA3D"/>
          </a:solidFill>
        </a:ln>
      </dgm:spPr>
      <dgm:t>
        <a:bodyPr/>
        <a:lstStyle/>
        <a:p>
          <a:endParaRPr lang="en-US"/>
        </a:p>
      </dgm:t>
    </dgm:pt>
    <dgm:pt modelId="{1E2BD0C8-493E-446D-B549-B8B798F76761}" type="pres">
      <dgm:prSet presAssocID="{DA790CDF-E6A1-42FD-8DEF-DEDEA0A58E92}" presName="ParentText" presStyleLbl="revTx" presStyleIdx="0" presStyleCnt="7">
        <dgm:presLayoutVars>
          <dgm:chMax val="0"/>
          <dgm:chPref val="0"/>
          <dgm:bulletEnabled val="1"/>
        </dgm:presLayoutVars>
      </dgm:prSet>
      <dgm:spPr/>
      <dgm:t>
        <a:bodyPr/>
        <a:lstStyle/>
        <a:p>
          <a:endParaRPr lang="de-DE"/>
        </a:p>
      </dgm:t>
    </dgm:pt>
    <dgm:pt modelId="{B3C244D8-814C-42FE-9322-1D5942464B38}" type="pres">
      <dgm:prSet presAssocID="{DA790CDF-E6A1-42FD-8DEF-DEDEA0A58E92}" presName="Triangle" presStyleLbl="alignNode1" presStyleIdx="1" presStyleCnt="13"/>
      <dgm:spPr>
        <a:solidFill>
          <a:srgbClr val="06AA3D"/>
        </a:solidFill>
        <a:ln>
          <a:solidFill>
            <a:srgbClr val="06AA3D"/>
          </a:solidFill>
        </a:ln>
      </dgm:spPr>
      <dgm:t>
        <a:bodyPr/>
        <a:lstStyle/>
        <a:p>
          <a:endParaRPr lang="en-US"/>
        </a:p>
      </dgm:t>
    </dgm:pt>
    <dgm:pt modelId="{40D586D3-1AD0-436E-BDAC-104A601C4641}" type="pres">
      <dgm:prSet presAssocID="{577348D8-462B-4DC2-9502-D3E81252CE3A}" presName="sibTrans" presStyleCnt="0"/>
      <dgm:spPr/>
    </dgm:pt>
    <dgm:pt modelId="{FAAC4588-62D1-4941-826B-9E49F404C3CC}" type="pres">
      <dgm:prSet presAssocID="{577348D8-462B-4DC2-9502-D3E81252CE3A}" presName="space" presStyleCnt="0"/>
      <dgm:spPr/>
    </dgm:pt>
    <dgm:pt modelId="{56131FDC-6555-4D04-A062-D0379BCE3DB6}" type="pres">
      <dgm:prSet presAssocID="{EAEBD02A-7536-409B-9FC5-95DD48DDCF74}" presName="composite" presStyleCnt="0"/>
      <dgm:spPr/>
    </dgm:pt>
    <dgm:pt modelId="{8E8990FB-BC32-4983-AC8F-33C498EACB81}" type="pres">
      <dgm:prSet presAssocID="{EAEBD02A-7536-409B-9FC5-95DD48DDCF74}" presName="LShape" presStyleLbl="alignNode1" presStyleIdx="2" presStyleCnt="13"/>
      <dgm:spPr>
        <a:solidFill>
          <a:srgbClr val="06AA3D"/>
        </a:solidFill>
        <a:ln>
          <a:solidFill>
            <a:srgbClr val="06AA3D"/>
          </a:solidFill>
        </a:ln>
      </dgm:spPr>
      <dgm:t>
        <a:bodyPr/>
        <a:lstStyle/>
        <a:p>
          <a:endParaRPr lang="en-US"/>
        </a:p>
      </dgm:t>
    </dgm:pt>
    <dgm:pt modelId="{37A10E34-00A6-44DB-B3A5-861DF2ABACF1}" type="pres">
      <dgm:prSet presAssocID="{EAEBD02A-7536-409B-9FC5-95DD48DDCF74}" presName="ParentText" presStyleLbl="revTx" presStyleIdx="1" presStyleCnt="7">
        <dgm:presLayoutVars>
          <dgm:chMax val="0"/>
          <dgm:chPref val="0"/>
          <dgm:bulletEnabled val="1"/>
        </dgm:presLayoutVars>
      </dgm:prSet>
      <dgm:spPr/>
      <dgm:t>
        <a:bodyPr/>
        <a:lstStyle/>
        <a:p>
          <a:endParaRPr lang="de-DE"/>
        </a:p>
      </dgm:t>
    </dgm:pt>
    <dgm:pt modelId="{38D698DB-1D4C-4903-9D18-6A4D6607AF86}" type="pres">
      <dgm:prSet presAssocID="{EAEBD02A-7536-409B-9FC5-95DD48DDCF74}" presName="Triangle" presStyleLbl="alignNode1" presStyleIdx="3" presStyleCnt="13"/>
      <dgm:spPr>
        <a:solidFill>
          <a:srgbClr val="06AA3D"/>
        </a:solidFill>
        <a:ln>
          <a:solidFill>
            <a:srgbClr val="06AA3D"/>
          </a:solidFill>
        </a:ln>
      </dgm:spPr>
      <dgm:t>
        <a:bodyPr/>
        <a:lstStyle/>
        <a:p>
          <a:endParaRPr lang="en-US"/>
        </a:p>
      </dgm:t>
    </dgm:pt>
    <dgm:pt modelId="{7529845C-79DA-4CCE-85CF-73F65EA76B3B}" type="pres">
      <dgm:prSet presAssocID="{C4747157-5DFB-4BF9-9DD3-27B3B81459E9}" presName="sibTrans" presStyleCnt="0"/>
      <dgm:spPr/>
    </dgm:pt>
    <dgm:pt modelId="{FB61F5E4-69FD-4957-BFEB-27009047F3E1}" type="pres">
      <dgm:prSet presAssocID="{C4747157-5DFB-4BF9-9DD3-27B3B81459E9}" presName="space" presStyleCnt="0"/>
      <dgm:spPr/>
    </dgm:pt>
    <dgm:pt modelId="{FE920C8D-1E25-4055-84CF-8E0AF85655E4}" type="pres">
      <dgm:prSet presAssocID="{DC8D9E86-4554-4F64-A8CD-184F0A2CD898}" presName="composite" presStyleCnt="0"/>
      <dgm:spPr/>
    </dgm:pt>
    <dgm:pt modelId="{C4172CDC-1ADA-4B1F-87CC-69C58F346837}" type="pres">
      <dgm:prSet presAssocID="{DC8D9E86-4554-4F64-A8CD-184F0A2CD898}" presName="LShape" presStyleLbl="alignNode1" presStyleIdx="4" presStyleCnt="13"/>
      <dgm:spPr>
        <a:solidFill>
          <a:srgbClr val="06AA3D"/>
        </a:solidFill>
        <a:ln>
          <a:solidFill>
            <a:srgbClr val="06AA3D"/>
          </a:solidFill>
        </a:ln>
      </dgm:spPr>
      <dgm:t>
        <a:bodyPr/>
        <a:lstStyle/>
        <a:p>
          <a:endParaRPr lang="de-DE"/>
        </a:p>
      </dgm:t>
    </dgm:pt>
    <dgm:pt modelId="{A795E0BF-3060-4DF3-8A72-897A574F1A02}" type="pres">
      <dgm:prSet presAssocID="{DC8D9E86-4554-4F64-A8CD-184F0A2CD898}" presName="ParentText" presStyleLbl="revTx" presStyleIdx="2" presStyleCnt="7">
        <dgm:presLayoutVars>
          <dgm:chMax val="0"/>
          <dgm:chPref val="0"/>
          <dgm:bulletEnabled val="1"/>
        </dgm:presLayoutVars>
      </dgm:prSet>
      <dgm:spPr/>
      <dgm:t>
        <a:bodyPr/>
        <a:lstStyle/>
        <a:p>
          <a:endParaRPr lang="de-DE"/>
        </a:p>
      </dgm:t>
    </dgm:pt>
    <dgm:pt modelId="{11648578-3955-4ADA-B509-A47601944921}" type="pres">
      <dgm:prSet presAssocID="{DC8D9E86-4554-4F64-A8CD-184F0A2CD898}" presName="Triangle" presStyleLbl="alignNode1" presStyleIdx="5" presStyleCnt="13"/>
      <dgm:spPr>
        <a:solidFill>
          <a:srgbClr val="06AA3D"/>
        </a:solidFill>
        <a:ln>
          <a:solidFill>
            <a:srgbClr val="06AA3D"/>
          </a:solidFill>
        </a:ln>
      </dgm:spPr>
      <dgm:t>
        <a:bodyPr/>
        <a:lstStyle/>
        <a:p>
          <a:endParaRPr lang="en-US"/>
        </a:p>
      </dgm:t>
    </dgm:pt>
    <dgm:pt modelId="{BC8A1A66-96F0-4D1C-90E6-FCF486C1040C}" type="pres">
      <dgm:prSet presAssocID="{005CDDBC-E386-4C01-B9BD-772FDF26B50A}" presName="sibTrans" presStyleCnt="0"/>
      <dgm:spPr/>
    </dgm:pt>
    <dgm:pt modelId="{9EE3A62C-CF82-485A-A85A-EBAE3DCB1702}" type="pres">
      <dgm:prSet presAssocID="{005CDDBC-E386-4C01-B9BD-772FDF26B50A}" presName="space" presStyleCnt="0"/>
      <dgm:spPr/>
    </dgm:pt>
    <dgm:pt modelId="{BE806B2C-6A9C-42CC-AA64-B93F445C07EA}" type="pres">
      <dgm:prSet presAssocID="{97A0772D-4EA9-4D32-8ADB-AC194C12358B}" presName="composite" presStyleCnt="0"/>
      <dgm:spPr/>
    </dgm:pt>
    <dgm:pt modelId="{9A587D18-12DE-4DFA-86CE-1B01764F5DC0}" type="pres">
      <dgm:prSet presAssocID="{97A0772D-4EA9-4D32-8ADB-AC194C12358B}" presName="LShape" presStyleLbl="alignNode1" presStyleIdx="6" presStyleCnt="13"/>
      <dgm:spPr>
        <a:solidFill>
          <a:srgbClr val="06AA3D"/>
        </a:solidFill>
        <a:ln>
          <a:solidFill>
            <a:srgbClr val="06AA3D"/>
          </a:solidFill>
        </a:ln>
      </dgm:spPr>
      <dgm:t>
        <a:bodyPr/>
        <a:lstStyle/>
        <a:p>
          <a:endParaRPr lang="en-US"/>
        </a:p>
      </dgm:t>
    </dgm:pt>
    <dgm:pt modelId="{89E956CA-088A-4D13-9476-421431A9E48D}" type="pres">
      <dgm:prSet presAssocID="{97A0772D-4EA9-4D32-8ADB-AC194C12358B}" presName="ParentText" presStyleLbl="revTx" presStyleIdx="3" presStyleCnt="7">
        <dgm:presLayoutVars>
          <dgm:chMax val="0"/>
          <dgm:chPref val="0"/>
          <dgm:bulletEnabled val="1"/>
        </dgm:presLayoutVars>
      </dgm:prSet>
      <dgm:spPr/>
      <dgm:t>
        <a:bodyPr/>
        <a:lstStyle/>
        <a:p>
          <a:endParaRPr lang="de-DE"/>
        </a:p>
      </dgm:t>
    </dgm:pt>
    <dgm:pt modelId="{079AC67C-E369-4CEC-9A26-B80B478D8F97}" type="pres">
      <dgm:prSet presAssocID="{97A0772D-4EA9-4D32-8ADB-AC194C12358B}" presName="Triangle" presStyleLbl="alignNode1" presStyleIdx="7" presStyleCnt="13"/>
      <dgm:spPr>
        <a:solidFill>
          <a:srgbClr val="06AA3D"/>
        </a:solidFill>
        <a:ln>
          <a:solidFill>
            <a:srgbClr val="06AA3D"/>
          </a:solidFill>
        </a:ln>
      </dgm:spPr>
      <dgm:t>
        <a:bodyPr/>
        <a:lstStyle/>
        <a:p>
          <a:endParaRPr lang="en-US"/>
        </a:p>
      </dgm:t>
    </dgm:pt>
    <dgm:pt modelId="{22547C8E-FF29-47FD-AA29-7D1C1A829A18}" type="pres">
      <dgm:prSet presAssocID="{0DF16705-A208-46C9-9872-CEF0FB455C6E}" presName="sibTrans" presStyleCnt="0"/>
      <dgm:spPr/>
    </dgm:pt>
    <dgm:pt modelId="{6F788F85-64F9-4BA5-9714-8B83F7739742}" type="pres">
      <dgm:prSet presAssocID="{0DF16705-A208-46C9-9872-CEF0FB455C6E}" presName="space" presStyleCnt="0"/>
      <dgm:spPr/>
    </dgm:pt>
    <dgm:pt modelId="{E89844D6-AAFE-45D3-B9F5-F184740C0A60}" type="pres">
      <dgm:prSet presAssocID="{6BED1308-24D0-4477-915B-A8E9DC623CE0}" presName="composite" presStyleCnt="0"/>
      <dgm:spPr/>
    </dgm:pt>
    <dgm:pt modelId="{86B662FA-9FAD-41D8-9B67-47F39ABF7103}" type="pres">
      <dgm:prSet presAssocID="{6BED1308-24D0-4477-915B-A8E9DC623CE0}" presName="LShape" presStyleLbl="alignNode1" presStyleIdx="8" presStyleCnt="13"/>
      <dgm:spPr>
        <a:solidFill>
          <a:srgbClr val="06AA3D"/>
        </a:solidFill>
        <a:ln>
          <a:solidFill>
            <a:srgbClr val="06AA3D"/>
          </a:solidFill>
        </a:ln>
      </dgm:spPr>
      <dgm:t>
        <a:bodyPr/>
        <a:lstStyle/>
        <a:p>
          <a:endParaRPr lang="en-US"/>
        </a:p>
      </dgm:t>
    </dgm:pt>
    <dgm:pt modelId="{36F60E7B-4D41-4C25-83AC-4F9AAB2DBFFC}" type="pres">
      <dgm:prSet presAssocID="{6BED1308-24D0-4477-915B-A8E9DC623CE0}" presName="ParentText" presStyleLbl="revTx" presStyleIdx="4" presStyleCnt="7">
        <dgm:presLayoutVars>
          <dgm:chMax val="0"/>
          <dgm:chPref val="0"/>
          <dgm:bulletEnabled val="1"/>
        </dgm:presLayoutVars>
      </dgm:prSet>
      <dgm:spPr/>
      <dgm:t>
        <a:bodyPr/>
        <a:lstStyle/>
        <a:p>
          <a:endParaRPr lang="de-DE"/>
        </a:p>
      </dgm:t>
    </dgm:pt>
    <dgm:pt modelId="{1E7E6814-B559-4081-8BA6-ED6C7B1E6AFB}" type="pres">
      <dgm:prSet presAssocID="{6BED1308-24D0-4477-915B-A8E9DC623CE0}" presName="Triangle" presStyleLbl="alignNode1" presStyleIdx="9" presStyleCnt="13"/>
      <dgm:spPr>
        <a:solidFill>
          <a:srgbClr val="06AA3D"/>
        </a:solidFill>
        <a:ln>
          <a:solidFill>
            <a:srgbClr val="06AA3D"/>
          </a:solidFill>
        </a:ln>
      </dgm:spPr>
      <dgm:t>
        <a:bodyPr/>
        <a:lstStyle/>
        <a:p>
          <a:endParaRPr lang="en-US"/>
        </a:p>
      </dgm:t>
    </dgm:pt>
    <dgm:pt modelId="{A8C4F415-134C-4A8D-A98F-556162780605}" type="pres">
      <dgm:prSet presAssocID="{68AAA10B-C53A-47F8-A334-315005B36A66}" presName="sibTrans" presStyleCnt="0"/>
      <dgm:spPr/>
    </dgm:pt>
    <dgm:pt modelId="{63C8C74A-2D46-4CF4-A1D3-D2DB9DF88D84}" type="pres">
      <dgm:prSet presAssocID="{68AAA10B-C53A-47F8-A334-315005B36A66}" presName="space" presStyleCnt="0"/>
      <dgm:spPr/>
    </dgm:pt>
    <dgm:pt modelId="{9BB647D3-4C06-4549-9205-1158985C56DB}" type="pres">
      <dgm:prSet presAssocID="{7234E6B1-A757-4A28-8AD8-2014EE47C47E}" presName="composite" presStyleCnt="0"/>
      <dgm:spPr/>
    </dgm:pt>
    <dgm:pt modelId="{20E4143F-6E69-4675-A98B-9D9D09E6952E}" type="pres">
      <dgm:prSet presAssocID="{7234E6B1-A757-4A28-8AD8-2014EE47C47E}" presName="LShape" presStyleLbl="alignNode1" presStyleIdx="10" presStyleCnt="13"/>
      <dgm:spPr>
        <a:solidFill>
          <a:srgbClr val="06AA3D"/>
        </a:solidFill>
        <a:ln>
          <a:solidFill>
            <a:srgbClr val="06AA3D"/>
          </a:solidFill>
        </a:ln>
      </dgm:spPr>
      <dgm:t>
        <a:bodyPr/>
        <a:lstStyle/>
        <a:p>
          <a:endParaRPr lang="en-US"/>
        </a:p>
      </dgm:t>
    </dgm:pt>
    <dgm:pt modelId="{9DE26905-183C-4772-A797-82F334A68FA3}" type="pres">
      <dgm:prSet presAssocID="{7234E6B1-A757-4A28-8AD8-2014EE47C47E}" presName="ParentText" presStyleLbl="revTx" presStyleIdx="5" presStyleCnt="7">
        <dgm:presLayoutVars>
          <dgm:chMax val="0"/>
          <dgm:chPref val="0"/>
          <dgm:bulletEnabled val="1"/>
        </dgm:presLayoutVars>
      </dgm:prSet>
      <dgm:spPr/>
      <dgm:t>
        <a:bodyPr/>
        <a:lstStyle/>
        <a:p>
          <a:endParaRPr lang="de-DE"/>
        </a:p>
      </dgm:t>
    </dgm:pt>
    <dgm:pt modelId="{FDB73FB4-20D5-439F-8ED1-5F3D6FD47436}" type="pres">
      <dgm:prSet presAssocID="{7234E6B1-A757-4A28-8AD8-2014EE47C47E}" presName="Triangle" presStyleLbl="alignNode1" presStyleIdx="11" presStyleCnt="13"/>
      <dgm:spPr>
        <a:solidFill>
          <a:srgbClr val="06AA3D"/>
        </a:solidFill>
        <a:ln>
          <a:solidFill>
            <a:srgbClr val="06AA3D"/>
          </a:solidFill>
        </a:ln>
      </dgm:spPr>
      <dgm:t>
        <a:bodyPr/>
        <a:lstStyle/>
        <a:p>
          <a:endParaRPr lang="en-US"/>
        </a:p>
      </dgm:t>
    </dgm:pt>
    <dgm:pt modelId="{FE1A808F-EF7A-46FC-BE30-61F13910EC55}" type="pres">
      <dgm:prSet presAssocID="{ECDD4956-0ED6-4DE7-8D6A-42C4872A943A}" presName="sibTrans" presStyleCnt="0"/>
      <dgm:spPr/>
    </dgm:pt>
    <dgm:pt modelId="{73DAF209-E73C-4BFB-87D2-48395993DA10}" type="pres">
      <dgm:prSet presAssocID="{ECDD4956-0ED6-4DE7-8D6A-42C4872A943A}" presName="space" presStyleCnt="0"/>
      <dgm:spPr/>
    </dgm:pt>
    <dgm:pt modelId="{57D8F3C0-7DF3-4AC2-B45B-C07ACC580AEE}" type="pres">
      <dgm:prSet presAssocID="{59CD390D-12C2-4E43-AF65-2BCD82B1D4A2}" presName="composite" presStyleCnt="0"/>
      <dgm:spPr/>
    </dgm:pt>
    <dgm:pt modelId="{45B91732-3311-469B-9051-FDD58401BBE3}" type="pres">
      <dgm:prSet presAssocID="{59CD390D-12C2-4E43-AF65-2BCD82B1D4A2}" presName="LShape" presStyleLbl="alignNode1" presStyleIdx="12" presStyleCnt="13"/>
      <dgm:spPr>
        <a:solidFill>
          <a:srgbClr val="06AA3D"/>
        </a:solidFill>
        <a:ln>
          <a:solidFill>
            <a:srgbClr val="06AA3D"/>
          </a:solidFill>
        </a:ln>
      </dgm:spPr>
      <dgm:t>
        <a:bodyPr/>
        <a:lstStyle/>
        <a:p>
          <a:endParaRPr lang="en-US"/>
        </a:p>
      </dgm:t>
    </dgm:pt>
    <dgm:pt modelId="{3544E827-69F4-40A9-8856-5F831EAC8671}" type="pres">
      <dgm:prSet presAssocID="{59CD390D-12C2-4E43-AF65-2BCD82B1D4A2}" presName="ParentText" presStyleLbl="revTx" presStyleIdx="6" presStyleCnt="7">
        <dgm:presLayoutVars>
          <dgm:chMax val="0"/>
          <dgm:chPref val="0"/>
          <dgm:bulletEnabled val="1"/>
        </dgm:presLayoutVars>
      </dgm:prSet>
      <dgm:spPr/>
      <dgm:t>
        <a:bodyPr/>
        <a:lstStyle/>
        <a:p>
          <a:endParaRPr lang="de-DE"/>
        </a:p>
      </dgm:t>
    </dgm:pt>
  </dgm:ptLst>
  <dgm:cxnLst>
    <dgm:cxn modelId="{8FA6B42C-1FD1-45A1-94DC-0E3EB97C0E2E}" type="presOf" srcId="{DC8D9E86-4554-4F64-A8CD-184F0A2CD898}" destId="{A795E0BF-3060-4DF3-8A72-897A574F1A02}" srcOrd="0" destOrd="0" presId="urn:microsoft.com/office/officeart/2009/3/layout/StepUpProcess"/>
    <dgm:cxn modelId="{811FEF18-2E1A-45A5-8F8C-269FCA106E0E}" type="presOf" srcId="{DA790CDF-E6A1-42FD-8DEF-DEDEA0A58E92}" destId="{1E2BD0C8-493E-446D-B549-B8B798F76761}" srcOrd="0" destOrd="0" presId="urn:microsoft.com/office/officeart/2009/3/layout/StepUpProcess"/>
    <dgm:cxn modelId="{7FF2DB01-3B84-4218-A17A-0C091012BFA8}" type="presOf" srcId="{EAEBD02A-7536-409B-9FC5-95DD48DDCF74}" destId="{37A10E34-00A6-44DB-B3A5-861DF2ABACF1}" srcOrd="0" destOrd="0" presId="urn:microsoft.com/office/officeart/2009/3/layout/StepUpProcess"/>
    <dgm:cxn modelId="{F662CFA6-90CD-4DCD-97E6-2FB967FE2AA6}" srcId="{8D5FA1AB-E72E-4F33-A0C7-B5C6AAA7A09F}" destId="{EAEBD02A-7536-409B-9FC5-95DD48DDCF74}" srcOrd="1" destOrd="0" parTransId="{F746EE84-FBEA-4267-A85C-531A37FB8A15}" sibTransId="{C4747157-5DFB-4BF9-9DD3-27B3B81459E9}"/>
    <dgm:cxn modelId="{49712438-3795-40C4-8286-51C857D1EB6D}" type="presOf" srcId="{7234E6B1-A757-4A28-8AD8-2014EE47C47E}" destId="{9DE26905-183C-4772-A797-82F334A68FA3}" srcOrd="0" destOrd="0" presId="urn:microsoft.com/office/officeart/2009/3/layout/StepUpProcess"/>
    <dgm:cxn modelId="{503810B5-3D0A-41C0-B7DF-3B7C9F086333}" srcId="{8D5FA1AB-E72E-4F33-A0C7-B5C6AAA7A09F}" destId="{97A0772D-4EA9-4D32-8ADB-AC194C12358B}" srcOrd="3" destOrd="0" parTransId="{0B8AE93A-7DF9-4D41-A59E-9EB8FB474F17}" sibTransId="{0DF16705-A208-46C9-9872-CEF0FB455C6E}"/>
    <dgm:cxn modelId="{B81BA46C-E08A-47A7-BA2F-4F72144F0AFC}" srcId="{8D5FA1AB-E72E-4F33-A0C7-B5C6AAA7A09F}" destId="{6BED1308-24D0-4477-915B-A8E9DC623CE0}" srcOrd="4" destOrd="0" parTransId="{A773A4BE-E628-44F1-9F81-7F4E6B61F9B4}" sibTransId="{68AAA10B-C53A-47F8-A334-315005B36A66}"/>
    <dgm:cxn modelId="{5F0FAD38-A42A-4A32-94BD-1DA56AE15839}" srcId="{8D5FA1AB-E72E-4F33-A0C7-B5C6AAA7A09F}" destId="{DA790CDF-E6A1-42FD-8DEF-DEDEA0A58E92}" srcOrd="0" destOrd="0" parTransId="{AA9C97D8-F025-4F8D-8F80-2FEB3F74D404}" sibTransId="{577348D8-462B-4DC2-9502-D3E81252CE3A}"/>
    <dgm:cxn modelId="{3C76F83B-5D35-4DE1-B344-7AC131438540}" srcId="{8D5FA1AB-E72E-4F33-A0C7-B5C6AAA7A09F}" destId="{7234E6B1-A757-4A28-8AD8-2014EE47C47E}" srcOrd="5" destOrd="0" parTransId="{B80EC7D3-F9F6-418B-8A8B-D0212F7E8D27}" sibTransId="{ECDD4956-0ED6-4DE7-8D6A-42C4872A943A}"/>
    <dgm:cxn modelId="{EE7FBC2C-6402-49E3-AEB4-58723AD9C9BE}" type="presOf" srcId="{97A0772D-4EA9-4D32-8ADB-AC194C12358B}" destId="{89E956CA-088A-4D13-9476-421431A9E48D}" srcOrd="0" destOrd="0" presId="urn:microsoft.com/office/officeart/2009/3/layout/StepUpProcess"/>
    <dgm:cxn modelId="{CE5F5387-2FA0-4BF9-8E60-185F3A2A23BC}" type="presOf" srcId="{8D5FA1AB-E72E-4F33-A0C7-B5C6AAA7A09F}" destId="{8158DA8D-2379-449D-BAD7-21692C7086C7}" srcOrd="0" destOrd="0" presId="urn:microsoft.com/office/officeart/2009/3/layout/StepUpProcess"/>
    <dgm:cxn modelId="{8FDAF321-9362-47D0-8B1B-413B323F9662}" srcId="{8D5FA1AB-E72E-4F33-A0C7-B5C6AAA7A09F}" destId="{DC8D9E86-4554-4F64-A8CD-184F0A2CD898}" srcOrd="2" destOrd="0" parTransId="{E838810E-3E94-4CB5-97D3-888A4AC8B129}" sibTransId="{005CDDBC-E386-4C01-B9BD-772FDF26B50A}"/>
    <dgm:cxn modelId="{B5C1D2DE-4B49-43A1-9167-C02281B2116A}" type="presOf" srcId="{59CD390D-12C2-4E43-AF65-2BCD82B1D4A2}" destId="{3544E827-69F4-40A9-8856-5F831EAC8671}" srcOrd="0" destOrd="0" presId="urn:microsoft.com/office/officeart/2009/3/layout/StepUpProcess"/>
    <dgm:cxn modelId="{A55C69A0-1D7E-4F2E-A624-11FBEEE18443}" srcId="{8D5FA1AB-E72E-4F33-A0C7-B5C6AAA7A09F}" destId="{59CD390D-12C2-4E43-AF65-2BCD82B1D4A2}" srcOrd="6" destOrd="0" parTransId="{82E92755-B079-4DAE-9486-A618C7361676}" sibTransId="{463B8F36-52E5-4A8F-A78B-4AEB0233ABCA}"/>
    <dgm:cxn modelId="{46DA7D04-0084-49D9-B02B-458C90BF2E9D}" type="presOf" srcId="{6BED1308-24D0-4477-915B-A8E9DC623CE0}" destId="{36F60E7B-4D41-4C25-83AC-4F9AAB2DBFFC}" srcOrd="0" destOrd="0" presId="urn:microsoft.com/office/officeart/2009/3/layout/StepUpProcess"/>
    <dgm:cxn modelId="{21B4137C-0AC6-4D8E-AD51-61F870E1E802}" type="presParOf" srcId="{8158DA8D-2379-449D-BAD7-21692C7086C7}" destId="{EB02DFD1-B927-4B6C-BC0E-F0C7DEEEFC2F}" srcOrd="0" destOrd="0" presId="urn:microsoft.com/office/officeart/2009/3/layout/StepUpProcess"/>
    <dgm:cxn modelId="{6A0399C6-204A-445D-8270-629B3A9130CC}" type="presParOf" srcId="{EB02DFD1-B927-4B6C-BC0E-F0C7DEEEFC2F}" destId="{B437497A-AA2C-4EAD-8E95-518A469B3246}" srcOrd="0" destOrd="0" presId="urn:microsoft.com/office/officeart/2009/3/layout/StepUpProcess"/>
    <dgm:cxn modelId="{9F33B6A7-11B4-496F-ADF4-F181445B906A}" type="presParOf" srcId="{EB02DFD1-B927-4B6C-BC0E-F0C7DEEEFC2F}" destId="{1E2BD0C8-493E-446D-B549-B8B798F76761}" srcOrd="1" destOrd="0" presId="urn:microsoft.com/office/officeart/2009/3/layout/StepUpProcess"/>
    <dgm:cxn modelId="{B7310305-FB42-4230-8D38-CC2D8A82B42B}" type="presParOf" srcId="{EB02DFD1-B927-4B6C-BC0E-F0C7DEEEFC2F}" destId="{B3C244D8-814C-42FE-9322-1D5942464B38}" srcOrd="2" destOrd="0" presId="urn:microsoft.com/office/officeart/2009/3/layout/StepUpProcess"/>
    <dgm:cxn modelId="{CEBBA6F5-D198-4453-8FD0-D8CD67DE5A89}" type="presParOf" srcId="{8158DA8D-2379-449D-BAD7-21692C7086C7}" destId="{40D586D3-1AD0-436E-BDAC-104A601C4641}" srcOrd="1" destOrd="0" presId="urn:microsoft.com/office/officeart/2009/3/layout/StepUpProcess"/>
    <dgm:cxn modelId="{C8B50A71-D217-4C5F-B62A-0EBF5ADDE7E8}" type="presParOf" srcId="{40D586D3-1AD0-436E-BDAC-104A601C4641}" destId="{FAAC4588-62D1-4941-826B-9E49F404C3CC}" srcOrd="0" destOrd="0" presId="urn:microsoft.com/office/officeart/2009/3/layout/StepUpProcess"/>
    <dgm:cxn modelId="{DBA9BD0D-8BB8-4AE2-B060-EBBFB72C249E}" type="presParOf" srcId="{8158DA8D-2379-449D-BAD7-21692C7086C7}" destId="{56131FDC-6555-4D04-A062-D0379BCE3DB6}" srcOrd="2" destOrd="0" presId="urn:microsoft.com/office/officeart/2009/3/layout/StepUpProcess"/>
    <dgm:cxn modelId="{19B8A225-FD84-4603-8772-A22989FFD5F1}" type="presParOf" srcId="{56131FDC-6555-4D04-A062-D0379BCE3DB6}" destId="{8E8990FB-BC32-4983-AC8F-33C498EACB81}" srcOrd="0" destOrd="0" presId="urn:microsoft.com/office/officeart/2009/3/layout/StepUpProcess"/>
    <dgm:cxn modelId="{83BAF445-BE5B-47A2-A253-691DDACBAEFB}" type="presParOf" srcId="{56131FDC-6555-4D04-A062-D0379BCE3DB6}" destId="{37A10E34-00A6-44DB-B3A5-861DF2ABACF1}" srcOrd="1" destOrd="0" presId="urn:microsoft.com/office/officeart/2009/3/layout/StepUpProcess"/>
    <dgm:cxn modelId="{C4E85B24-FE60-4CC2-A580-A4BCC72278F4}" type="presParOf" srcId="{56131FDC-6555-4D04-A062-D0379BCE3DB6}" destId="{38D698DB-1D4C-4903-9D18-6A4D6607AF86}" srcOrd="2" destOrd="0" presId="urn:microsoft.com/office/officeart/2009/3/layout/StepUpProcess"/>
    <dgm:cxn modelId="{172F0882-3EAA-4EE4-8A34-C59F2C6AAB56}" type="presParOf" srcId="{8158DA8D-2379-449D-BAD7-21692C7086C7}" destId="{7529845C-79DA-4CCE-85CF-73F65EA76B3B}" srcOrd="3" destOrd="0" presId="urn:microsoft.com/office/officeart/2009/3/layout/StepUpProcess"/>
    <dgm:cxn modelId="{9EEF46A3-3B93-4412-B1BF-9A1D258ABBAA}" type="presParOf" srcId="{7529845C-79DA-4CCE-85CF-73F65EA76B3B}" destId="{FB61F5E4-69FD-4957-BFEB-27009047F3E1}" srcOrd="0" destOrd="0" presId="urn:microsoft.com/office/officeart/2009/3/layout/StepUpProcess"/>
    <dgm:cxn modelId="{CFE7694C-FCCE-4004-B2EF-7D843428259E}" type="presParOf" srcId="{8158DA8D-2379-449D-BAD7-21692C7086C7}" destId="{FE920C8D-1E25-4055-84CF-8E0AF85655E4}" srcOrd="4" destOrd="0" presId="urn:microsoft.com/office/officeart/2009/3/layout/StepUpProcess"/>
    <dgm:cxn modelId="{4E933AC7-D4A2-4801-9578-7B741F7D8392}" type="presParOf" srcId="{FE920C8D-1E25-4055-84CF-8E0AF85655E4}" destId="{C4172CDC-1ADA-4B1F-87CC-69C58F346837}" srcOrd="0" destOrd="0" presId="urn:microsoft.com/office/officeart/2009/3/layout/StepUpProcess"/>
    <dgm:cxn modelId="{085ECD48-A957-45D9-9AAB-31B33F1D363B}" type="presParOf" srcId="{FE920C8D-1E25-4055-84CF-8E0AF85655E4}" destId="{A795E0BF-3060-4DF3-8A72-897A574F1A02}" srcOrd="1" destOrd="0" presId="urn:microsoft.com/office/officeart/2009/3/layout/StepUpProcess"/>
    <dgm:cxn modelId="{9D912B27-38DE-470C-B517-020FA5DBED48}" type="presParOf" srcId="{FE920C8D-1E25-4055-84CF-8E0AF85655E4}" destId="{11648578-3955-4ADA-B509-A47601944921}" srcOrd="2" destOrd="0" presId="urn:microsoft.com/office/officeart/2009/3/layout/StepUpProcess"/>
    <dgm:cxn modelId="{47AC73C4-B95A-43AA-AE83-E79E05300BBD}" type="presParOf" srcId="{8158DA8D-2379-449D-BAD7-21692C7086C7}" destId="{BC8A1A66-96F0-4D1C-90E6-FCF486C1040C}" srcOrd="5" destOrd="0" presId="urn:microsoft.com/office/officeart/2009/3/layout/StepUpProcess"/>
    <dgm:cxn modelId="{F0186027-39A4-405A-AE45-FFA1E8FC44F0}" type="presParOf" srcId="{BC8A1A66-96F0-4D1C-90E6-FCF486C1040C}" destId="{9EE3A62C-CF82-485A-A85A-EBAE3DCB1702}" srcOrd="0" destOrd="0" presId="urn:microsoft.com/office/officeart/2009/3/layout/StepUpProcess"/>
    <dgm:cxn modelId="{7BBA1F43-B392-4D6D-8518-082718DF2FB8}" type="presParOf" srcId="{8158DA8D-2379-449D-BAD7-21692C7086C7}" destId="{BE806B2C-6A9C-42CC-AA64-B93F445C07EA}" srcOrd="6" destOrd="0" presId="urn:microsoft.com/office/officeart/2009/3/layout/StepUpProcess"/>
    <dgm:cxn modelId="{046FF022-8CB0-4DE4-8BC5-1D86C550383B}" type="presParOf" srcId="{BE806B2C-6A9C-42CC-AA64-B93F445C07EA}" destId="{9A587D18-12DE-4DFA-86CE-1B01764F5DC0}" srcOrd="0" destOrd="0" presId="urn:microsoft.com/office/officeart/2009/3/layout/StepUpProcess"/>
    <dgm:cxn modelId="{273C3788-C44F-474E-A543-E642BED14F74}" type="presParOf" srcId="{BE806B2C-6A9C-42CC-AA64-B93F445C07EA}" destId="{89E956CA-088A-4D13-9476-421431A9E48D}" srcOrd="1" destOrd="0" presId="urn:microsoft.com/office/officeart/2009/3/layout/StepUpProcess"/>
    <dgm:cxn modelId="{C2679491-7952-4947-B3CD-DE1C8093853A}" type="presParOf" srcId="{BE806B2C-6A9C-42CC-AA64-B93F445C07EA}" destId="{079AC67C-E369-4CEC-9A26-B80B478D8F97}" srcOrd="2" destOrd="0" presId="urn:microsoft.com/office/officeart/2009/3/layout/StepUpProcess"/>
    <dgm:cxn modelId="{D9B2DD85-B59A-4E09-9027-596E4BB31A31}" type="presParOf" srcId="{8158DA8D-2379-449D-BAD7-21692C7086C7}" destId="{22547C8E-FF29-47FD-AA29-7D1C1A829A18}" srcOrd="7" destOrd="0" presId="urn:microsoft.com/office/officeart/2009/3/layout/StepUpProcess"/>
    <dgm:cxn modelId="{4381619F-76A3-4E74-AE0A-45475DB805D5}" type="presParOf" srcId="{22547C8E-FF29-47FD-AA29-7D1C1A829A18}" destId="{6F788F85-64F9-4BA5-9714-8B83F7739742}" srcOrd="0" destOrd="0" presId="urn:microsoft.com/office/officeart/2009/3/layout/StepUpProcess"/>
    <dgm:cxn modelId="{8767F229-C132-49AB-9558-17EE93CF3AED}" type="presParOf" srcId="{8158DA8D-2379-449D-BAD7-21692C7086C7}" destId="{E89844D6-AAFE-45D3-B9F5-F184740C0A60}" srcOrd="8" destOrd="0" presId="urn:microsoft.com/office/officeart/2009/3/layout/StepUpProcess"/>
    <dgm:cxn modelId="{48FFAD6B-A3E0-40F0-BACE-15BD323EA58E}" type="presParOf" srcId="{E89844D6-AAFE-45D3-B9F5-F184740C0A60}" destId="{86B662FA-9FAD-41D8-9B67-47F39ABF7103}" srcOrd="0" destOrd="0" presId="urn:microsoft.com/office/officeart/2009/3/layout/StepUpProcess"/>
    <dgm:cxn modelId="{558295CF-8DCD-4A76-9023-46E1E58665D2}" type="presParOf" srcId="{E89844D6-AAFE-45D3-B9F5-F184740C0A60}" destId="{36F60E7B-4D41-4C25-83AC-4F9AAB2DBFFC}" srcOrd="1" destOrd="0" presId="urn:microsoft.com/office/officeart/2009/3/layout/StepUpProcess"/>
    <dgm:cxn modelId="{52CFA566-EF33-46E8-8B31-07F7D5F50768}" type="presParOf" srcId="{E89844D6-AAFE-45D3-B9F5-F184740C0A60}" destId="{1E7E6814-B559-4081-8BA6-ED6C7B1E6AFB}" srcOrd="2" destOrd="0" presId="urn:microsoft.com/office/officeart/2009/3/layout/StepUpProcess"/>
    <dgm:cxn modelId="{20DC52E2-17F7-46FC-BD89-29BE17844627}" type="presParOf" srcId="{8158DA8D-2379-449D-BAD7-21692C7086C7}" destId="{A8C4F415-134C-4A8D-A98F-556162780605}" srcOrd="9" destOrd="0" presId="urn:microsoft.com/office/officeart/2009/3/layout/StepUpProcess"/>
    <dgm:cxn modelId="{8C8BFB60-E32C-477A-A9BF-56DD2D865AFF}" type="presParOf" srcId="{A8C4F415-134C-4A8D-A98F-556162780605}" destId="{63C8C74A-2D46-4CF4-A1D3-D2DB9DF88D84}" srcOrd="0" destOrd="0" presId="urn:microsoft.com/office/officeart/2009/3/layout/StepUpProcess"/>
    <dgm:cxn modelId="{04E7B9E6-5C49-4E30-9525-D0DBA41EA891}" type="presParOf" srcId="{8158DA8D-2379-449D-BAD7-21692C7086C7}" destId="{9BB647D3-4C06-4549-9205-1158985C56DB}" srcOrd="10" destOrd="0" presId="urn:microsoft.com/office/officeart/2009/3/layout/StepUpProcess"/>
    <dgm:cxn modelId="{5007212D-F331-4554-985A-45011A07DC05}" type="presParOf" srcId="{9BB647D3-4C06-4549-9205-1158985C56DB}" destId="{20E4143F-6E69-4675-A98B-9D9D09E6952E}" srcOrd="0" destOrd="0" presId="urn:microsoft.com/office/officeart/2009/3/layout/StepUpProcess"/>
    <dgm:cxn modelId="{607DD1BD-5DCE-4D46-8283-1771C009722B}" type="presParOf" srcId="{9BB647D3-4C06-4549-9205-1158985C56DB}" destId="{9DE26905-183C-4772-A797-82F334A68FA3}" srcOrd="1" destOrd="0" presId="urn:microsoft.com/office/officeart/2009/3/layout/StepUpProcess"/>
    <dgm:cxn modelId="{4B063FB8-89EB-4896-A394-1ABF043EC58A}" type="presParOf" srcId="{9BB647D3-4C06-4549-9205-1158985C56DB}" destId="{FDB73FB4-20D5-439F-8ED1-5F3D6FD47436}" srcOrd="2" destOrd="0" presId="urn:microsoft.com/office/officeart/2009/3/layout/StepUpProcess"/>
    <dgm:cxn modelId="{6CAE102C-314B-4CDF-AF88-6B61EDE144A0}" type="presParOf" srcId="{8158DA8D-2379-449D-BAD7-21692C7086C7}" destId="{FE1A808F-EF7A-46FC-BE30-61F13910EC55}" srcOrd="11" destOrd="0" presId="urn:microsoft.com/office/officeart/2009/3/layout/StepUpProcess"/>
    <dgm:cxn modelId="{3823386D-2DB5-4426-9B4C-9302CB2E7C84}" type="presParOf" srcId="{FE1A808F-EF7A-46FC-BE30-61F13910EC55}" destId="{73DAF209-E73C-4BFB-87D2-48395993DA10}" srcOrd="0" destOrd="0" presId="urn:microsoft.com/office/officeart/2009/3/layout/StepUpProcess"/>
    <dgm:cxn modelId="{9AAF75C2-D30B-4F87-B83D-09431BB48EF9}" type="presParOf" srcId="{8158DA8D-2379-449D-BAD7-21692C7086C7}" destId="{57D8F3C0-7DF3-4AC2-B45B-C07ACC580AEE}" srcOrd="12" destOrd="0" presId="urn:microsoft.com/office/officeart/2009/3/layout/StepUpProcess"/>
    <dgm:cxn modelId="{6B1CF8B5-5EC5-4C21-A298-330F68C59100}" type="presParOf" srcId="{57D8F3C0-7DF3-4AC2-B45B-C07ACC580AEE}" destId="{45B91732-3311-469B-9051-FDD58401BBE3}" srcOrd="0" destOrd="0" presId="urn:microsoft.com/office/officeart/2009/3/layout/StepUpProcess"/>
    <dgm:cxn modelId="{A764BA49-92A3-4581-B7D8-D425F4347621}" type="presParOf" srcId="{57D8F3C0-7DF3-4AC2-B45B-C07ACC580AEE}" destId="{3544E827-69F4-40A9-8856-5F831EAC8671}" srcOrd="1" destOrd="0" presId="urn:microsoft.com/office/officeart/2009/3/layout/StepUpProcess"/>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437497A-AA2C-4EAD-8E95-518A469B3246}">
      <dsp:nvSpPr>
        <dsp:cNvPr id="0" name=""/>
        <dsp:cNvSpPr/>
      </dsp:nvSpPr>
      <dsp:spPr>
        <a:xfrm rot="5400000">
          <a:off x="227409" y="2026001"/>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1E2BD0C8-493E-446D-B549-B8B798F76761}">
      <dsp:nvSpPr>
        <dsp:cNvPr id="0" name=""/>
        <dsp:cNvSpPr/>
      </dsp:nvSpPr>
      <dsp:spPr>
        <a:xfrm>
          <a:off x="113752" y="2364517"/>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noProof="0" dirty="0" smtClean="0"/>
            <a:t>Idea</a:t>
          </a:r>
          <a:endParaRPr lang="en-US" sz="1600" b="1" kern="1200" noProof="0" dirty="0"/>
        </a:p>
      </dsp:txBody>
      <dsp:txXfrm>
        <a:off x="113752" y="2364517"/>
        <a:ext cx="1022859" cy="896596"/>
      </dsp:txXfrm>
    </dsp:sp>
    <dsp:sp modelId="{B3C244D8-814C-42FE-9322-1D5942464B38}">
      <dsp:nvSpPr>
        <dsp:cNvPr id="0" name=""/>
        <dsp:cNvSpPr/>
      </dsp:nvSpPr>
      <dsp:spPr>
        <a:xfrm>
          <a:off x="943619" y="1942590"/>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8E8990FB-BC32-4983-AC8F-33C498EACB81}">
      <dsp:nvSpPr>
        <dsp:cNvPr id="0" name=""/>
        <dsp:cNvSpPr/>
      </dsp:nvSpPr>
      <dsp:spPr>
        <a:xfrm rot="5400000">
          <a:off x="1479589" y="1716148"/>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37A10E34-00A6-44DB-B3A5-861DF2ABACF1}">
      <dsp:nvSpPr>
        <dsp:cNvPr id="0" name=""/>
        <dsp:cNvSpPr/>
      </dsp:nvSpPr>
      <dsp:spPr>
        <a:xfrm>
          <a:off x="1365932" y="2054664"/>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noProof="0" dirty="0" smtClean="0"/>
            <a:t>Proposal</a:t>
          </a:r>
          <a:endParaRPr lang="en-US" sz="1600" b="1" kern="1200" noProof="0" dirty="0"/>
        </a:p>
      </dsp:txBody>
      <dsp:txXfrm>
        <a:off x="1365932" y="2054664"/>
        <a:ext cx="1022859" cy="896596"/>
      </dsp:txXfrm>
    </dsp:sp>
    <dsp:sp modelId="{38D698DB-1D4C-4903-9D18-6A4D6607AF86}">
      <dsp:nvSpPr>
        <dsp:cNvPr id="0" name=""/>
        <dsp:cNvSpPr/>
      </dsp:nvSpPr>
      <dsp:spPr>
        <a:xfrm>
          <a:off x="2195800" y="1632736"/>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C4172CDC-1ADA-4B1F-87CC-69C58F346837}">
      <dsp:nvSpPr>
        <dsp:cNvPr id="0" name=""/>
        <dsp:cNvSpPr/>
      </dsp:nvSpPr>
      <dsp:spPr>
        <a:xfrm rot="5400000">
          <a:off x="2731769" y="1406294"/>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A795E0BF-3060-4DF3-8A72-897A574F1A02}">
      <dsp:nvSpPr>
        <dsp:cNvPr id="0" name=""/>
        <dsp:cNvSpPr/>
      </dsp:nvSpPr>
      <dsp:spPr>
        <a:xfrm>
          <a:off x="2618112" y="1744811"/>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de-DE" sz="1600" b="1" kern="1200" dirty="0" smtClean="0"/>
            <a:t>(</a:t>
          </a:r>
          <a:r>
            <a:rPr lang="en-US" sz="1600" b="1" kern="1200" noProof="0" dirty="0" smtClean="0"/>
            <a:t>Funding</a:t>
          </a:r>
          <a:r>
            <a:rPr lang="de-DE" sz="1600" b="1" kern="1200" dirty="0" smtClean="0"/>
            <a:t>)</a:t>
          </a:r>
          <a:endParaRPr lang="de-DE" sz="1600" b="1" kern="1200" dirty="0"/>
        </a:p>
      </dsp:txBody>
      <dsp:txXfrm>
        <a:off x="2618112" y="1744811"/>
        <a:ext cx="1022859" cy="896596"/>
      </dsp:txXfrm>
    </dsp:sp>
    <dsp:sp modelId="{11648578-3955-4ADA-B509-A47601944921}">
      <dsp:nvSpPr>
        <dsp:cNvPr id="0" name=""/>
        <dsp:cNvSpPr/>
      </dsp:nvSpPr>
      <dsp:spPr>
        <a:xfrm>
          <a:off x="3447980" y="1322883"/>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9A587D18-12DE-4DFA-86CE-1B01764F5DC0}">
      <dsp:nvSpPr>
        <dsp:cNvPr id="0" name=""/>
        <dsp:cNvSpPr/>
      </dsp:nvSpPr>
      <dsp:spPr>
        <a:xfrm rot="5400000">
          <a:off x="3983949" y="1096441"/>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89E956CA-088A-4D13-9476-421431A9E48D}">
      <dsp:nvSpPr>
        <dsp:cNvPr id="0" name=""/>
        <dsp:cNvSpPr/>
      </dsp:nvSpPr>
      <dsp:spPr>
        <a:xfrm>
          <a:off x="3870292" y="1434958"/>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noProof="0" dirty="0" smtClean="0"/>
            <a:t>Collecting</a:t>
          </a:r>
          <a:endParaRPr lang="en-US" sz="1600" b="1" kern="1200" noProof="0" dirty="0"/>
        </a:p>
      </dsp:txBody>
      <dsp:txXfrm>
        <a:off x="3870292" y="1434958"/>
        <a:ext cx="1022859" cy="896596"/>
      </dsp:txXfrm>
    </dsp:sp>
    <dsp:sp modelId="{079AC67C-E369-4CEC-9A26-B80B478D8F97}">
      <dsp:nvSpPr>
        <dsp:cNvPr id="0" name=""/>
        <dsp:cNvSpPr/>
      </dsp:nvSpPr>
      <dsp:spPr>
        <a:xfrm>
          <a:off x="4700160" y="1013030"/>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86B662FA-9FAD-41D8-9B67-47F39ABF7103}">
      <dsp:nvSpPr>
        <dsp:cNvPr id="0" name=""/>
        <dsp:cNvSpPr/>
      </dsp:nvSpPr>
      <dsp:spPr>
        <a:xfrm rot="5400000">
          <a:off x="5236129" y="786588"/>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36F60E7B-4D41-4C25-83AC-4F9AAB2DBFFC}">
      <dsp:nvSpPr>
        <dsp:cNvPr id="0" name=""/>
        <dsp:cNvSpPr/>
      </dsp:nvSpPr>
      <dsp:spPr>
        <a:xfrm>
          <a:off x="5122473" y="1125105"/>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noProof="0" dirty="0" smtClean="0"/>
            <a:t>Analyzing</a:t>
          </a:r>
          <a:endParaRPr lang="en-US" sz="1600" b="1" kern="1200" noProof="0" dirty="0"/>
        </a:p>
      </dsp:txBody>
      <dsp:txXfrm>
        <a:off x="5122473" y="1125105"/>
        <a:ext cx="1022859" cy="896596"/>
      </dsp:txXfrm>
    </dsp:sp>
    <dsp:sp modelId="{1E7E6814-B559-4081-8BA6-ED6C7B1E6AFB}">
      <dsp:nvSpPr>
        <dsp:cNvPr id="0" name=""/>
        <dsp:cNvSpPr/>
      </dsp:nvSpPr>
      <dsp:spPr>
        <a:xfrm>
          <a:off x="5952340" y="703177"/>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20E4143F-6E69-4675-A98B-9D9D09E6952E}">
      <dsp:nvSpPr>
        <dsp:cNvPr id="0" name=""/>
        <dsp:cNvSpPr/>
      </dsp:nvSpPr>
      <dsp:spPr>
        <a:xfrm rot="5400000">
          <a:off x="6488310" y="476735"/>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9DE26905-183C-4772-A797-82F334A68FA3}">
      <dsp:nvSpPr>
        <dsp:cNvPr id="0" name=""/>
        <dsp:cNvSpPr/>
      </dsp:nvSpPr>
      <dsp:spPr>
        <a:xfrm>
          <a:off x="6374653" y="815251"/>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de-DE" sz="1600" b="1" kern="1200" dirty="0" smtClean="0"/>
            <a:t>Publishing</a:t>
          </a:r>
          <a:endParaRPr lang="de-DE" sz="1600" b="1" kern="1200" dirty="0"/>
        </a:p>
      </dsp:txBody>
      <dsp:txXfrm>
        <a:off x="6374653" y="815251"/>
        <a:ext cx="1022859" cy="896596"/>
      </dsp:txXfrm>
    </dsp:sp>
    <dsp:sp modelId="{FDB73FB4-20D5-439F-8ED1-5F3D6FD47436}">
      <dsp:nvSpPr>
        <dsp:cNvPr id="0" name=""/>
        <dsp:cNvSpPr/>
      </dsp:nvSpPr>
      <dsp:spPr>
        <a:xfrm>
          <a:off x="7204520" y="393324"/>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45B91732-3311-469B-9051-FDD58401BBE3}">
      <dsp:nvSpPr>
        <dsp:cNvPr id="0" name=""/>
        <dsp:cNvSpPr/>
      </dsp:nvSpPr>
      <dsp:spPr>
        <a:xfrm rot="5400000">
          <a:off x="7740490" y="166882"/>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3544E827-69F4-40A9-8856-5F831EAC8671}">
      <dsp:nvSpPr>
        <dsp:cNvPr id="0" name=""/>
        <dsp:cNvSpPr/>
      </dsp:nvSpPr>
      <dsp:spPr>
        <a:xfrm>
          <a:off x="7626833" y="505398"/>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noProof="0" dirty="0" smtClean="0"/>
            <a:t>Archiving</a:t>
          </a:r>
          <a:endParaRPr lang="en-US" sz="1600" b="1" kern="1200" noProof="0" dirty="0"/>
        </a:p>
      </dsp:txBody>
      <dsp:txXfrm>
        <a:off x="7626833" y="505398"/>
        <a:ext cx="1022859" cy="89659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437497A-AA2C-4EAD-8E95-518A469B3246}">
      <dsp:nvSpPr>
        <dsp:cNvPr id="0" name=""/>
        <dsp:cNvSpPr/>
      </dsp:nvSpPr>
      <dsp:spPr>
        <a:xfrm rot="5400000">
          <a:off x="227409" y="2026001"/>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1E2BD0C8-493E-446D-B549-B8B798F76761}">
      <dsp:nvSpPr>
        <dsp:cNvPr id="0" name=""/>
        <dsp:cNvSpPr/>
      </dsp:nvSpPr>
      <dsp:spPr>
        <a:xfrm>
          <a:off x="113752" y="2364517"/>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de-DE" sz="1600" b="1" kern="1200" dirty="0" err="1" smtClean="0"/>
            <a:t>Idea</a:t>
          </a:r>
          <a:endParaRPr lang="de-DE" sz="1600" b="1" kern="1200" dirty="0"/>
        </a:p>
      </dsp:txBody>
      <dsp:txXfrm>
        <a:off x="113752" y="2364517"/>
        <a:ext cx="1022859" cy="896596"/>
      </dsp:txXfrm>
    </dsp:sp>
    <dsp:sp modelId="{B3C244D8-814C-42FE-9322-1D5942464B38}">
      <dsp:nvSpPr>
        <dsp:cNvPr id="0" name=""/>
        <dsp:cNvSpPr/>
      </dsp:nvSpPr>
      <dsp:spPr>
        <a:xfrm>
          <a:off x="943619" y="1942590"/>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8E8990FB-BC32-4983-AC8F-33C498EACB81}">
      <dsp:nvSpPr>
        <dsp:cNvPr id="0" name=""/>
        <dsp:cNvSpPr/>
      </dsp:nvSpPr>
      <dsp:spPr>
        <a:xfrm rot="5400000">
          <a:off x="1479589" y="1716148"/>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37A10E34-00A6-44DB-B3A5-861DF2ABACF1}">
      <dsp:nvSpPr>
        <dsp:cNvPr id="0" name=""/>
        <dsp:cNvSpPr/>
      </dsp:nvSpPr>
      <dsp:spPr>
        <a:xfrm>
          <a:off x="1365932" y="2054664"/>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de-DE" sz="1600" b="1" kern="1200" dirty="0" err="1" smtClean="0"/>
            <a:t>Proposal</a:t>
          </a:r>
          <a:endParaRPr lang="de-DE" sz="1600" b="1" kern="1200" dirty="0"/>
        </a:p>
      </dsp:txBody>
      <dsp:txXfrm>
        <a:off x="1365932" y="2054664"/>
        <a:ext cx="1022859" cy="896596"/>
      </dsp:txXfrm>
    </dsp:sp>
    <dsp:sp modelId="{38D698DB-1D4C-4903-9D18-6A4D6607AF86}">
      <dsp:nvSpPr>
        <dsp:cNvPr id="0" name=""/>
        <dsp:cNvSpPr/>
      </dsp:nvSpPr>
      <dsp:spPr>
        <a:xfrm>
          <a:off x="2195800" y="1632736"/>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C4172CDC-1ADA-4B1F-87CC-69C58F346837}">
      <dsp:nvSpPr>
        <dsp:cNvPr id="0" name=""/>
        <dsp:cNvSpPr/>
      </dsp:nvSpPr>
      <dsp:spPr>
        <a:xfrm rot="5400000">
          <a:off x="2731769" y="1406294"/>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A795E0BF-3060-4DF3-8A72-897A574F1A02}">
      <dsp:nvSpPr>
        <dsp:cNvPr id="0" name=""/>
        <dsp:cNvSpPr/>
      </dsp:nvSpPr>
      <dsp:spPr>
        <a:xfrm>
          <a:off x="2618112" y="1744811"/>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de-DE" sz="1600" b="1" kern="1200" dirty="0" err="1" smtClean="0"/>
            <a:t>Funding</a:t>
          </a:r>
          <a:endParaRPr lang="de-DE" sz="1600" b="1" kern="1200" dirty="0"/>
        </a:p>
      </dsp:txBody>
      <dsp:txXfrm>
        <a:off x="2618112" y="1744811"/>
        <a:ext cx="1022859" cy="896596"/>
      </dsp:txXfrm>
    </dsp:sp>
    <dsp:sp modelId="{11648578-3955-4ADA-B509-A47601944921}">
      <dsp:nvSpPr>
        <dsp:cNvPr id="0" name=""/>
        <dsp:cNvSpPr/>
      </dsp:nvSpPr>
      <dsp:spPr>
        <a:xfrm>
          <a:off x="3447980" y="1322883"/>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9A587D18-12DE-4DFA-86CE-1B01764F5DC0}">
      <dsp:nvSpPr>
        <dsp:cNvPr id="0" name=""/>
        <dsp:cNvSpPr/>
      </dsp:nvSpPr>
      <dsp:spPr>
        <a:xfrm rot="5400000">
          <a:off x="3983949" y="1096441"/>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89E956CA-088A-4D13-9476-421431A9E48D}">
      <dsp:nvSpPr>
        <dsp:cNvPr id="0" name=""/>
        <dsp:cNvSpPr/>
      </dsp:nvSpPr>
      <dsp:spPr>
        <a:xfrm>
          <a:off x="3870292" y="1434958"/>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de-DE" sz="1600" b="1" kern="1200" dirty="0" smtClean="0"/>
            <a:t>Collection</a:t>
          </a:r>
          <a:endParaRPr lang="de-DE" sz="1600" b="1" kern="1200" dirty="0"/>
        </a:p>
      </dsp:txBody>
      <dsp:txXfrm>
        <a:off x="3870292" y="1434958"/>
        <a:ext cx="1022859" cy="896596"/>
      </dsp:txXfrm>
    </dsp:sp>
    <dsp:sp modelId="{079AC67C-E369-4CEC-9A26-B80B478D8F97}">
      <dsp:nvSpPr>
        <dsp:cNvPr id="0" name=""/>
        <dsp:cNvSpPr/>
      </dsp:nvSpPr>
      <dsp:spPr>
        <a:xfrm>
          <a:off x="4700160" y="1013030"/>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86B662FA-9FAD-41D8-9B67-47F39ABF7103}">
      <dsp:nvSpPr>
        <dsp:cNvPr id="0" name=""/>
        <dsp:cNvSpPr/>
      </dsp:nvSpPr>
      <dsp:spPr>
        <a:xfrm rot="5400000">
          <a:off x="5236129" y="786588"/>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36F60E7B-4D41-4C25-83AC-4F9AAB2DBFFC}">
      <dsp:nvSpPr>
        <dsp:cNvPr id="0" name=""/>
        <dsp:cNvSpPr/>
      </dsp:nvSpPr>
      <dsp:spPr>
        <a:xfrm>
          <a:off x="5122473" y="1125105"/>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de-DE" sz="1600" b="1" kern="1200" dirty="0" smtClean="0"/>
            <a:t>Analysis</a:t>
          </a:r>
          <a:endParaRPr lang="de-DE" sz="1600" b="1" kern="1200" dirty="0"/>
        </a:p>
      </dsp:txBody>
      <dsp:txXfrm>
        <a:off x="5122473" y="1125105"/>
        <a:ext cx="1022859" cy="896596"/>
      </dsp:txXfrm>
    </dsp:sp>
    <dsp:sp modelId="{1E7E6814-B559-4081-8BA6-ED6C7B1E6AFB}">
      <dsp:nvSpPr>
        <dsp:cNvPr id="0" name=""/>
        <dsp:cNvSpPr/>
      </dsp:nvSpPr>
      <dsp:spPr>
        <a:xfrm>
          <a:off x="5952340" y="703177"/>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20E4143F-6E69-4675-A98B-9D9D09E6952E}">
      <dsp:nvSpPr>
        <dsp:cNvPr id="0" name=""/>
        <dsp:cNvSpPr/>
      </dsp:nvSpPr>
      <dsp:spPr>
        <a:xfrm rot="5400000">
          <a:off x="6488310" y="476735"/>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9DE26905-183C-4772-A797-82F334A68FA3}">
      <dsp:nvSpPr>
        <dsp:cNvPr id="0" name=""/>
        <dsp:cNvSpPr/>
      </dsp:nvSpPr>
      <dsp:spPr>
        <a:xfrm>
          <a:off x="6374653" y="815251"/>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de-DE" sz="1600" b="1" kern="1200" dirty="0" smtClean="0"/>
            <a:t>Publishing</a:t>
          </a:r>
          <a:endParaRPr lang="de-DE" sz="1600" b="1" kern="1200" dirty="0"/>
        </a:p>
      </dsp:txBody>
      <dsp:txXfrm>
        <a:off x="6374653" y="815251"/>
        <a:ext cx="1022859" cy="896596"/>
      </dsp:txXfrm>
    </dsp:sp>
    <dsp:sp modelId="{FDB73FB4-20D5-439F-8ED1-5F3D6FD47436}">
      <dsp:nvSpPr>
        <dsp:cNvPr id="0" name=""/>
        <dsp:cNvSpPr/>
      </dsp:nvSpPr>
      <dsp:spPr>
        <a:xfrm>
          <a:off x="7204520" y="393324"/>
          <a:ext cx="192992" cy="192992"/>
        </a:xfrm>
        <a:prstGeom prst="triangle">
          <a:avLst>
            <a:gd name="adj" fmla="val 10000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45B91732-3311-469B-9051-FDD58401BBE3}">
      <dsp:nvSpPr>
        <dsp:cNvPr id="0" name=""/>
        <dsp:cNvSpPr/>
      </dsp:nvSpPr>
      <dsp:spPr>
        <a:xfrm rot="5400000">
          <a:off x="7740490" y="166882"/>
          <a:ext cx="680885" cy="1132978"/>
        </a:xfrm>
        <a:prstGeom prst="corner">
          <a:avLst>
            <a:gd name="adj1" fmla="val 16120"/>
            <a:gd name="adj2" fmla="val 16110"/>
          </a:avLst>
        </a:prstGeom>
        <a:solidFill>
          <a:srgbClr val="06AA3D"/>
        </a:solidFill>
        <a:ln w="25400" cap="flat" cmpd="sng" algn="ctr">
          <a:solidFill>
            <a:srgbClr val="06AA3D"/>
          </a:solidFill>
          <a:prstDash val="solid"/>
        </a:ln>
        <a:effectLst/>
      </dsp:spPr>
      <dsp:style>
        <a:lnRef idx="2">
          <a:scrgbClr r="0" g="0" b="0"/>
        </a:lnRef>
        <a:fillRef idx="1">
          <a:scrgbClr r="0" g="0" b="0"/>
        </a:fillRef>
        <a:effectRef idx="0">
          <a:scrgbClr r="0" g="0" b="0"/>
        </a:effectRef>
        <a:fontRef idx="minor">
          <a:schemeClr val="lt1"/>
        </a:fontRef>
      </dsp:style>
    </dsp:sp>
    <dsp:sp modelId="{3544E827-69F4-40A9-8856-5F831EAC8671}">
      <dsp:nvSpPr>
        <dsp:cNvPr id="0" name=""/>
        <dsp:cNvSpPr/>
      </dsp:nvSpPr>
      <dsp:spPr>
        <a:xfrm>
          <a:off x="7626833" y="505398"/>
          <a:ext cx="1022859" cy="8965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de-DE" sz="1600" b="1" kern="1200" dirty="0" smtClean="0"/>
            <a:t>Archive</a:t>
          </a:r>
          <a:endParaRPr lang="de-DE" sz="1600" b="1" kern="1200" dirty="0"/>
        </a:p>
      </dsp:txBody>
      <dsp:txXfrm>
        <a:off x="7626833" y="505398"/>
        <a:ext cx="1022859" cy="896596"/>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7EBBC9-A701-4EEC-8104-274E7314884F}" type="datetimeFigureOut">
              <a:rPr lang="en-US" smtClean="0"/>
              <a:pPr/>
              <a:t>5/20/2020</a:t>
            </a:fld>
            <a:endParaRPr lang="en-US"/>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F87131-4B47-41FB-BC5D-BB136C683B02}" type="slidenum">
              <a:rPr lang="en-US" smtClean="0"/>
              <a:pPr/>
              <a:t>‹Nr.›</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openaire.eu/what-is-open-scienc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budapestopenaccessinitiative.org/read"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 A warm</a:t>
            </a:r>
            <a:r>
              <a:rPr lang="en-US" baseline="0" dirty="0" smtClean="0"/>
              <a:t> welcome to this session of the scientists for future lecture series in 2020</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 My name is Anne-Sophie </a:t>
            </a:r>
            <a:r>
              <a:rPr lang="en-US" baseline="0" dirty="0" err="1" smtClean="0"/>
              <a:t>Waag</a:t>
            </a:r>
            <a:r>
              <a:rPr lang="en-US" baseline="0" dirty="0" smtClean="0"/>
              <a:t>, I am working at the Chair of Education Psychology in Mannheim</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 I am very excited that today we’ll together explore the movement of Open Science! …and what it has to do with you, a sustainable world and our future.</a:t>
            </a:r>
          </a:p>
        </p:txBody>
      </p:sp>
      <p:sp>
        <p:nvSpPr>
          <p:cNvPr id="4" name="Foliennummernplatzhalter 3"/>
          <p:cNvSpPr>
            <a:spLocks noGrp="1"/>
          </p:cNvSpPr>
          <p:nvPr>
            <p:ph type="sldNum" sz="quarter" idx="10"/>
          </p:nvPr>
        </p:nvSpPr>
        <p:spPr/>
        <p:txBody>
          <a:bodyPr/>
          <a:lstStyle/>
          <a:p>
            <a:fld id="{DE23BDED-7A90-4264-A83B-2E080B95BFE9}" type="slidenum">
              <a:rPr lang="de-DE" smtClean="0"/>
              <a:pPr/>
              <a:t>1</a:t>
            </a:fld>
            <a:endParaRPr lang="de-DE"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err="1" smtClean="0"/>
              <a:t>Mentimeter</a:t>
            </a:r>
            <a:r>
              <a:rPr lang="de-DE" dirty="0" smtClean="0"/>
              <a:t>: https://www.menti.com/jxf9wri8pn</a:t>
            </a:r>
            <a:endParaRPr lang="en-US" dirty="0" smtClean="0"/>
          </a:p>
          <a:p>
            <a:pPr rtl="0"/>
            <a:endParaRPr lang="en-US" dirty="0" smtClean="0"/>
          </a:p>
          <a:p>
            <a:pPr>
              <a:lnSpc>
                <a:spcPct val="130000"/>
              </a:lnSpc>
            </a:pPr>
            <a:r>
              <a:rPr lang="en-US" dirty="0" smtClean="0">
                <a:solidFill>
                  <a:schemeClr val="tx1"/>
                </a:solidFill>
              </a:rPr>
              <a:t>“Open Science describes an on-going movement in the way research is performed, researchers collaborate, knowledge is shared, and science is organized. It affects the whole research cycle and its stakeholders, enhances science by facilitating more transparency, openness, networking and collaboration.</a:t>
            </a:r>
            <a:r>
              <a:rPr lang="en-US" baseline="0" dirty="0" smtClean="0">
                <a:solidFill>
                  <a:schemeClr val="tx1"/>
                </a:solidFill>
              </a:rPr>
              <a:t>” (</a:t>
            </a:r>
            <a:r>
              <a:rPr lang="en-US" sz="1200" dirty="0" err="1" smtClean="0">
                <a:solidFill>
                  <a:schemeClr val="tx1"/>
                </a:solidFill>
                <a:hlinkClick r:id="rId3"/>
              </a:rPr>
              <a:t>OpenAIRE</a:t>
            </a:r>
            <a:r>
              <a:rPr lang="en-US" sz="1200" dirty="0" smtClean="0">
                <a:solidFill>
                  <a:schemeClr val="tx1"/>
                </a:solidFill>
                <a:hlinkClick r:id="rId3"/>
              </a:rPr>
              <a:t>, 2018</a:t>
            </a:r>
            <a:r>
              <a:rPr lang="en-US" baseline="0" dirty="0" smtClean="0">
                <a:solidFill>
                  <a:schemeClr val="tx1"/>
                </a:solidFill>
              </a:rPr>
              <a:t>)</a:t>
            </a:r>
          </a:p>
          <a:p>
            <a:pPr>
              <a:lnSpc>
                <a:spcPct val="130000"/>
              </a:lnSpc>
            </a:pPr>
            <a:endParaRPr lang="en-US" baseline="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Open science is the movement to make scientific research and its dissemination </a:t>
            </a:r>
          </a:p>
          <a:p>
            <a:pPr rtl="0">
              <a:buFont typeface="Arial" pitchFamily="34" charset="0"/>
              <a:buChar char="•"/>
            </a:pPr>
            <a:r>
              <a:rPr lang="en-US" dirty="0" smtClean="0"/>
              <a:t> accessible </a:t>
            </a:r>
            <a:r>
              <a:rPr lang="en-US" b="0" dirty="0" smtClean="0"/>
              <a:t>to all levels of an inquiring society, amateur </a:t>
            </a:r>
            <a:r>
              <a:rPr lang="en-US" dirty="0" smtClean="0"/>
              <a:t>or professional</a:t>
            </a:r>
          </a:p>
          <a:p>
            <a:pPr rtl="0">
              <a:buFont typeface="Arial" pitchFamily="34" charset="0"/>
              <a:buChar char="•"/>
            </a:pPr>
            <a:r>
              <a:rPr lang="en-US" sz="1200" dirty="0" smtClean="0"/>
              <a:t> transparent by means that one can retrace which </a:t>
            </a:r>
            <a:r>
              <a:rPr lang="en-US" sz="1200" baseline="0" dirty="0" smtClean="0"/>
              <a:t>methods were used, how data were </a:t>
            </a:r>
            <a:r>
              <a:rPr lang="en-US" sz="1200" baseline="0" dirty="0" err="1" smtClean="0"/>
              <a:t>analysed</a:t>
            </a:r>
            <a:r>
              <a:rPr lang="en-US" sz="1200" baseline="0" dirty="0" smtClean="0"/>
              <a:t>, etc.</a:t>
            </a:r>
            <a:endParaRPr lang="en-US" sz="1200" dirty="0" smtClean="0"/>
          </a:p>
          <a:p>
            <a:pPr rtl="0">
              <a:buFont typeface="Arial" pitchFamily="34" charset="0"/>
              <a:buChar char="•"/>
            </a:pPr>
            <a:r>
              <a:rPr lang="en-US" sz="1200" dirty="0" smtClean="0"/>
              <a:t> allowed to be shared (and not only in</a:t>
            </a:r>
            <a:r>
              <a:rPr lang="en-US" sz="1200" baseline="0" dirty="0" smtClean="0"/>
              <a:t> parts or after a year of publishing it)</a:t>
            </a:r>
            <a:endParaRPr lang="en-US" sz="1200" dirty="0" smtClean="0"/>
          </a:p>
          <a:p>
            <a:pPr>
              <a:lnSpc>
                <a:spcPct val="150000"/>
              </a:lnSpc>
              <a:buFont typeface="Arial" pitchFamily="34" charset="0"/>
              <a:buChar char="•"/>
            </a:pPr>
            <a:r>
              <a:rPr lang="en-US" sz="1200" dirty="0" smtClean="0"/>
              <a:t> developed through collaboration</a:t>
            </a:r>
          </a:p>
          <a:p>
            <a:pPr>
              <a:lnSpc>
                <a:spcPct val="150000"/>
              </a:lnSpc>
              <a:buFont typeface="Arial" pitchFamily="34" charset="0"/>
              <a:buChar char="•"/>
            </a:pPr>
            <a:endParaRPr lang="en-US" sz="1200" dirty="0" smtClean="0"/>
          </a:p>
          <a:p>
            <a:pPr>
              <a:lnSpc>
                <a:spcPct val="150000"/>
              </a:lnSpc>
              <a:spcBef>
                <a:spcPts val="0"/>
              </a:spcBef>
            </a:pPr>
            <a:r>
              <a:rPr lang="en-US" dirty="0" smtClean="0"/>
              <a:t>Openness is an overarching concept or philosophy that is characterized by an emphasis on </a:t>
            </a:r>
            <a:r>
              <a:rPr lang="en-US" b="1" dirty="0" smtClean="0"/>
              <a:t>transparency</a:t>
            </a:r>
            <a:r>
              <a:rPr lang="en-US" dirty="0" smtClean="0"/>
              <a:t> and </a:t>
            </a:r>
            <a:r>
              <a:rPr lang="en-US" b="1" dirty="0" smtClean="0"/>
              <a:t>collaboration</a:t>
            </a:r>
            <a:r>
              <a:rPr lang="en-US" dirty="0" smtClean="0"/>
              <a:t>. </a:t>
            </a:r>
          </a:p>
          <a:p>
            <a:pPr>
              <a:lnSpc>
                <a:spcPct val="150000"/>
              </a:lnSpc>
              <a:spcBef>
                <a:spcPts val="0"/>
              </a:spcBef>
            </a:pPr>
            <a:r>
              <a:rPr lang="en-US" dirty="0" smtClean="0"/>
              <a:t>That is, openness refers to "</a:t>
            </a:r>
            <a:r>
              <a:rPr lang="en-US" b="1" dirty="0" smtClean="0"/>
              <a:t>accessibility</a:t>
            </a:r>
            <a:r>
              <a:rPr lang="en-US" dirty="0" smtClean="0"/>
              <a:t> of knowledge, technology and other resources; the </a:t>
            </a:r>
            <a:r>
              <a:rPr lang="en-US" b="1" dirty="0" smtClean="0"/>
              <a:t>transparency</a:t>
            </a:r>
            <a:r>
              <a:rPr lang="en-US" dirty="0" smtClean="0"/>
              <a:t> of action; the </a:t>
            </a:r>
            <a:r>
              <a:rPr lang="en-US" b="1" dirty="0" smtClean="0"/>
              <a:t>permeability</a:t>
            </a:r>
            <a:r>
              <a:rPr lang="en-US" dirty="0" smtClean="0"/>
              <a:t> of </a:t>
            </a:r>
            <a:r>
              <a:rPr lang="en-US" dirty="0" err="1" smtClean="0"/>
              <a:t>organisational</a:t>
            </a:r>
            <a:r>
              <a:rPr lang="en-US" dirty="0" smtClean="0"/>
              <a:t> structures; and the </a:t>
            </a:r>
            <a:r>
              <a:rPr lang="en-US" b="1" dirty="0" smtClean="0"/>
              <a:t>inclusiveness</a:t>
            </a:r>
            <a:r>
              <a:rPr lang="en-US" dirty="0" smtClean="0"/>
              <a:t> of participation". Openness can be said to be the opposite of </a:t>
            </a:r>
            <a:r>
              <a:rPr lang="en-US" dirty="0" err="1" smtClean="0"/>
              <a:t>closedness</a:t>
            </a:r>
            <a:r>
              <a:rPr lang="en-US" dirty="0" smtClean="0"/>
              <a:t>, central authority and secrecy. (https://en.wikipedia.org/wiki/Openness)</a:t>
            </a:r>
          </a:p>
        </p:txBody>
      </p:sp>
      <p:sp>
        <p:nvSpPr>
          <p:cNvPr id="4" name="Foliennummernplatzhalter 3"/>
          <p:cNvSpPr>
            <a:spLocks noGrp="1"/>
          </p:cNvSpPr>
          <p:nvPr>
            <p:ph type="sldNum" sz="quarter" idx="10"/>
          </p:nvPr>
        </p:nvSpPr>
        <p:spPr/>
        <p:txBody>
          <a:bodyPr/>
          <a:lstStyle/>
          <a:p>
            <a:fld id="{DE23BDED-7A90-4264-A83B-2E080B95BFE9}" type="slidenum">
              <a:rPr lang="de-DE" smtClean="0"/>
              <a:pPr/>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Open Science opens up scientific processes and products from all levels to everyone. As such it includes Open Access, Open Research Data, Open Methodology, Open Evaluation, Citizen Science. (</a:t>
            </a:r>
            <a:r>
              <a:rPr lang="en-US" dirty="0" err="1" smtClean="0"/>
              <a:t>OpenAIRE</a:t>
            </a:r>
            <a:r>
              <a:rPr lang="en-US" dirty="0" smtClean="0"/>
              <a:t>, 2018)</a:t>
            </a:r>
            <a:endParaRPr lang="en-US" dirty="0"/>
          </a:p>
        </p:txBody>
      </p:sp>
      <p:sp>
        <p:nvSpPr>
          <p:cNvPr id="4" name="Foliennummernplatzhalter 3"/>
          <p:cNvSpPr>
            <a:spLocks noGrp="1"/>
          </p:cNvSpPr>
          <p:nvPr>
            <p:ph type="sldNum" sz="quarter" idx="10"/>
          </p:nvPr>
        </p:nvSpPr>
        <p:spPr/>
        <p:txBody>
          <a:bodyPr/>
          <a:lstStyle/>
          <a:p>
            <a:fld id="{DE23BDED-7A90-4264-A83B-2E080B95BFE9}" type="slidenum">
              <a:rPr lang="de-DE" smtClean="0"/>
              <a:pPr/>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smtClean="0"/>
          </a:p>
        </p:txBody>
      </p:sp>
      <p:sp>
        <p:nvSpPr>
          <p:cNvPr id="4" name="Foliennummernplatzhalter 3"/>
          <p:cNvSpPr>
            <a:spLocks noGrp="1"/>
          </p:cNvSpPr>
          <p:nvPr>
            <p:ph type="sldNum" sz="quarter" idx="10"/>
          </p:nvPr>
        </p:nvSpPr>
        <p:spPr/>
        <p:txBody>
          <a:bodyPr/>
          <a:lstStyle/>
          <a:p>
            <a:fld id="{98059322-9BE9-43A9-9EFC-9EE9E2C1BA69}" type="slidenum">
              <a:rPr lang="de-DE" smtClean="0"/>
              <a:pPr/>
              <a:t>13</a:t>
            </a:fld>
            <a:endParaRPr lang="de-DE"/>
          </a:p>
        </p:txBody>
      </p:sp>
    </p:spTree>
    <p:extLst>
      <p:ext uri="{BB962C8B-B14F-4D97-AF65-F5344CB8AC3E}">
        <p14:creationId xmlns:p14="http://schemas.microsoft.com/office/powerpoint/2010/main" xmlns="" val="1524549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smtClean="0"/>
          </a:p>
        </p:txBody>
      </p:sp>
      <p:sp>
        <p:nvSpPr>
          <p:cNvPr id="4" name="Foliennummernplatzhalter 3"/>
          <p:cNvSpPr>
            <a:spLocks noGrp="1"/>
          </p:cNvSpPr>
          <p:nvPr>
            <p:ph type="sldNum" sz="quarter" idx="10"/>
          </p:nvPr>
        </p:nvSpPr>
        <p:spPr/>
        <p:txBody>
          <a:bodyPr/>
          <a:lstStyle/>
          <a:p>
            <a:fld id="{98059322-9BE9-43A9-9EFC-9EE9E2C1BA69}" type="slidenum">
              <a:rPr lang="de-DE" smtClean="0"/>
              <a:pPr/>
              <a:t>17</a:t>
            </a:fld>
            <a:endParaRPr lang="de-DE"/>
          </a:p>
        </p:txBody>
      </p:sp>
    </p:spTree>
    <p:extLst>
      <p:ext uri="{BB962C8B-B14F-4D97-AF65-F5344CB8AC3E}">
        <p14:creationId xmlns:p14="http://schemas.microsoft.com/office/powerpoint/2010/main" xmlns="" val="1524549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Foliennummernplatzhalter 3"/>
          <p:cNvSpPr>
            <a:spLocks noGrp="1"/>
          </p:cNvSpPr>
          <p:nvPr>
            <p:ph type="sldNum" sz="quarter" idx="10"/>
          </p:nvPr>
        </p:nvSpPr>
        <p:spPr/>
        <p:txBody>
          <a:bodyPr/>
          <a:lstStyle/>
          <a:p>
            <a:fld id="{DE23BDED-7A90-4264-A83B-2E080B95BFE9}" type="slidenum">
              <a:rPr lang="de-DE" smtClean="0"/>
              <a:pPr/>
              <a:t>18</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Here's how the </a:t>
            </a:r>
            <a:r>
              <a:rPr lang="en-US" dirty="0" smtClean="0">
                <a:hlinkClick r:id="rId3"/>
              </a:rPr>
              <a:t>Budapest Open Access Initiative</a:t>
            </a:r>
            <a:r>
              <a:rPr lang="en-US" dirty="0" smtClean="0"/>
              <a:t> put it: "There are many degrees and kinds of wider and easier access to this literature. By 'open access' to this literature, we mean its free availability on the public internet, permitting any users to read, download, copy, distribute, print, search, or link to the full texts of these articles, crawl them for indexing, pass them as data to software, or use them for any other lawful purpose, without financial, legal, or technical barriers other than those inseparable from gaining access to the internet itself. The only constraint on reproduction and distribution, and the only role for copyright in this domain, should be to give authors control over the integrity of their work and the right to be properly acknowledged and cited." </a:t>
            </a:r>
          </a:p>
        </p:txBody>
      </p:sp>
      <p:sp>
        <p:nvSpPr>
          <p:cNvPr id="4" name="Foliennummernplatzhalter 3"/>
          <p:cNvSpPr>
            <a:spLocks noGrp="1"/>
          </p:cNvSpPr>
          <p:nvPr>
            <p:ph type="sldNum" sz="quarter" idx="10"/>
          </p:nvPr>
        </p:nvSpPr>
        <p:spPr/>
        <p:txBody>
          <a:bodyPr/>
          <a:lstStyle/>
          <a:p>
            <a:fld id="{34F87131-4B47-41FB-BC5D-BB136C683B02}" type="slidenum">
              <a:rPr lang="en-US" smtClean="0"/>
              <a:pPr/>
              <a:t>22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Napster </a:t>
            </a:r>
            <a:r>
              <a:rPr lang="en-US" dirty="0" err="1" smtClean="0"/>
              <a:t>Zitat</a:t>
            </a:r>
            <a:r>
              <a:rPr lang="en-US" dirty="0" smtClean="0"/>
              <a:t>: “The fact that scholars eagerly submit articles to journals that don't pay for them, even journals that demand that authors sign away their copyright, is probably the best-kept secret about academic publishing among non-academics. It's the fact that simultaneously explains the beauty of open access and the mistake of "Napster for science".”</a:t>
            </a:r>
          </a:p>
        </p:txBody>
      </p:sp>
      <p:sp>
        <p:nvSpPr>
          <p:cNvPr id="4" name="Foliennummernplatzhalter 3"/>
          <p:cNvSpPr>
            <a:spLocks noGrp="1"/>
          </p:cNvSpPr>
          <p:nvPr>
            <p:ph type="sldNum" sz="quarter" idx="10"/>
          </p:nvPr>
        </p:nvSpPr>
        <p:spPr/>
        <p:txBody>
          <a:bodyPr/>
          <a:lstStyle/>
          <a:p>
            <a:fld id="{34F87131-4B47-41FB-BC5D-BB136C683B02}" type="slidenum">
              <a:rPr lang="en-US" smtClean="0"/>
              <a:pPr/>
              <a:t>23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More and more possibilities to publish </a:t>
            </a:r>
            <a:r>
              <a:rPr lang="en-US" smtClean="0"/>
              <a:t>open</a:t>
            </a:r>
            <a:r>
              <a:rPr lang="en-US" baseline="0" smtClean="0"/>
              <a:t> access</a:t>
            </a:r>
            <a:endParaRPr lang="en-US"/>
          </a:p>
        </p:txBody>
      </p:sp>
      <p:sp>
        <p:nvSpPr>
          <p:cNvPr id="4" name="Foliennummernplatzhalter 3"/>
          <p:cNvSpPr>
            <a:spLocks noGrp="1"/>
          </p:cNvSpPr>
          <p:nvPr>
            <p:ph type="sldNum" sz="quarter" idx="10"/>
          </p:nvPr>
        </p:nvSpPr>
        <p:spPr/>
        <p:txBody>
          <a:bodyPr/>
          <a:lstStyle/>
          <a:p>
            <a:fld id="{34F87131-4B47-41FB-BC5D-BB136C683B02}" type="slidenum">
              <a:rPr lang="en-US" smtClean="0"/>
              <a:pPr/>
              <a:t>24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indent="0">
              <a:buFont typeface="Arial" panose="020B0604020202020204" pitchFamily="34" charset="0"/>
              <a:buNone/>
            </a:pPr>
            <a:r>
              <a:rPr lang="de-DE" dirty="0" smtClean="0">
                <a:latin typeface="Times New Roman" panose="02020603050405020304" pitchFamily="18" charset="0"/>
              </a:rPr>
              <a:t>Die fünf R von </a:t>
            </a:r>
            <a:r>
              <a:rPr lang="de-DE" dirty="0" err="1" smtClean="0">
                <a:latin typeface="Times New Roman" panose="02020603050405020304" pitchFamily="18" charset="0"/>
              </a:rPr>
              <a:t>Wiley</a:t>
            </a:r>
            <a:endParaRPr lang="de-DE" dirty="0" smtClean="0">
              <a:latin typeface="Times New Roman" panose="02020603050405020304" pitchFamily="18" charset="0"/>
            </a:endParaRPr>
          </a:p>
          <a:p>
            <a:pPr marL="228600" indent="-228600">
              <a:buFont typeface="+mj-lt"/>
              <a:buAutoNum type="arabicPeriod"/>
            </a:pPr>
            <a:r>
              <a:rPr lang="en-US" b="1" dirty="0" smtClean="0"/>
              <a:t>Retain</a:t>
            </a:r>
            <a:r>
              <a:rPr lang="en-US" dirty="0" smtClean="0"/>
              <a:t> - make, own, and control a copy of the resource (e.g., download and keep your own copy)</a:t>
            </a:r>
          </a:p>
          <a:p>
            <a:pPr marL="228600" indent="-228600">
              <a:buFont typeface="+mj-lt"/>
              <a:buAutoNum type="arabicPeriod"/>
            </a:pPr>
            <a:r>
              <a:rPr lang="en-US" b="1" dirty="0" smtClean="0"/>
              <a:t>Revise</a:t>
            </a:r>
            <a:r>
              <a:rPr lang="en-US" dirty="0" smtClean="0"/>
              <a:t> - edit, adapt, and modify your copy of the resource (e.g., translate into another language)</a:t>
            </a:r>
          </a:p>
          <a:p>
            <a:pPr marL="228600" indent="-228600">
              <a:buFont typeface="+mj-lt"/>
              <a:buAutoNum type="arabicPeriod"/>
            </a:pPr>
            <a:r>
              <a:rPr lang="en-US" b="1" dirty="0" smtClean="0"/>
              <a:t>Remix</a:t>
            </a:r>
            <a:r>
              <a:rPr lang="en-US" dirty="0" smtClean="0"/>
              <a:t> - combine your original or revised copy of the resource with other existing material to create something new (e.g., make a </a:t>
            </a:r>
            <a:r>
              <a:rPr lang="en-US" dirty="0" err="1" smtClean="0"/>
              <a:t>mashup</a:t>
            </a:r>
            <a:r>
              <a:rPr lang="en-US" dirty="0" smtClean="0"/>
              <a:t>)</a:t>
            </a:r>
          </a:p>
          <a:p>
            <a:pPr marL="228600" indent="-228600">
              <a:buFont typeface="+mj-lt"/>
              <a:buAutoNum type="arabicPeriod"/>
            </a:pPr>
            <a:r>
              <a:rPr lang="en-US" b="1" dirty="0" smtClean="0"/>
              <a:t>Reuse</a:t>
            </a:r>
            <a:r>
              <a:rPr lang="en-US" dirty="0" smtClean="0"/>
              <a:t> - use your original, revised, or remixed copy of the resource publicly (e.g., on a website, in a presentation, in a class)</a:t>
            </a:r>
          </a:p>
          <a:p>
            <a:pPr marL="228600" indent="-228600">
              <a:buFont typeface="+mj-lt"/>
              <a:buAutoNum type="arabicPeriod"/>
            </a:pPr>
            <a:r>
              <a:rPr lang="en-US" b="1" dirty="0" smtClean="0"/>
              <a:t>Redistribute</a:t>
            </a:r>
            <a:r>
              <a:rPr lang="en-US" dirty="0" smtClean="0"/>
              <a:t> - share copies of your original, revised, or remixed copy of the resource with others (e.g., post a copy online or give one to a friend)</a:t>
            </a:r>
          </a:p>
          <a:p>
            <a:pPr marL="171450" indent="-171450">
              <a:buFont typeface="Arial" panose="020B0604020202020204" pitchFamily="34" charset="0"/>
              <a:buNone/>
            </a:pPr>
            <a:endParaRPr lang="de-DE"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de-DE" dirty="0" smtClean="0"/>
              <a:t>OER bedeutet eigentlich OEP (also Open Educational Practices) und damit:</a:t>
            </a:r>
          </a:p>
          <a:p>
            <a:pPr marL="628650" lvl="1" indent="-171450">
              <a:buFont typeface="Arial" panose="020B0604020202020204" pitchFamily="34" charset="0"/>
              <a:buChar char="•"/>
            </a:pPr>
            <a:r>
              <a:rPr lang="de-DE" dirty="0" err="1" smtClean="0">
                <a:latin typeface="Times New Roman" panose="02020603050405020304" pitchFamily="18" charset="0"/>
              </a:rPr>
              <a:t>kollaborative</a:t>
            </a:r>
            <a:r>
              <a:rPr lang="de-DE" dirty="0" smtClean="0">
                <a:latin typeface="Times New Roman" panose="02020603050405020304" pitchFamily="18" charset="0"/>
              </a:rPr>
              <a:t> Wissenserarbeitung</a:t>
            </a:r>
          </a:p>
          <a:p>
            <a:pPr marL="628650" lvl="1" indent="-171450">
              <a:buFont typeface="Arial" panose="020B0604020202020204" pitchFamily="34" charset="0"/>
              <a:buChar char="•"/>
            </a:pPr>
            <a:r>
              <a:rPr lang="de-DE" dirty="0" smtClean="0">
                <a:latin typeface="Times New Roman" panose="02020603050405020304" pitchFamily="18" charset="0"/>
              </a:rPr>
              <a:t>Möglichkeit zum Wissensaustausch (durch das Internet)</a:t>
            </a:r>
          </a:p>
          <a:p>
            <a:pPr marL="628650" lvl="1" indent="-171450">
              <a:buFont typeface="Arial" panose="020B0604020202020204" pitchFamily="34" charset="0"/>
              <a:buChar char="•"/>
            </a:pPr>
            <a:r>
              <a:rPr lang="de-DE" dirty="0" smtClean="0">
                <a:latin typeface="Times New Roman" panose="02020603050405020304" pitchFamily="18" charset="0"/>
              </a:rPr>
              <a:t>Anpassung an spezifische Lernsituationen und Lernbedürfnisse</a:t>
            </a:r>
          </a:p>
          <a:p>
            <a:pPr marL="628650" lvl="1" indent="-171450">
              <a:buFont typeface="Arial" panose="020B0604020202020204" pitchFamily="34" charset="0"/>
              <a:buChar char="•"/>
            </a:pPr>
            <a:r>
              <a:rPr lang="de-DE" dirty="0" smtClean="0">
                <a:latin typeface="Times New Roman" panose="02020603050405020304" pitchFamily="18" charset="0"/>
              </a:rPr>
              <a:t>Qualität durch OER durch Weiterentwicklung der Inhalte und kontinuierliche Teamarbeit gewährleistet</a:t>
            </a:r>
          </a:p>
          <a:p>
            <a:pPr marL="628650" lvl="1" indent="-171450">
              <a:buFont typeface="Arial" panose="020B0604020202020204" pitchFamily="34" charset="0"/>
              <a:buChar char="•"/>
            </a:pPr>
            <a:r>
              <a:rPr lang="de-DE" dirty="0" smtClean="0">
                <a:latin typeface="Times New Roman" panose="02020603050405020304" pitchFamily="18" charset="0"/>
              </a:rPr>
              <a:t>Lernende können durch Entwicklung und Weiterentwicklung von OER aktivere Rolle im Lernprozess übernehmen</a:t>
            </a:r>
          </a:p>
          <a:p>
            <a:pPr marL="628650" lvl="1" indent="-171450">
              <a:buFont typeface="Arial" panose="020B0604020202020204" pitchFamily="34" charset="0"/>
              <a:buChar char="•"/>
            </a:pPr>
            <a:r>
              <a:rPr lang="de-DE" dirty="0" smtClean="0">
                <a:latin typeface="Times New Roman" panose="02020603050405020304" pitchFamily="18" charset="0"/>
              </a:rPr>
              <a:t>großes transformatives Potential, von dem alle Bildungsbereiche profitieren können</a:t>
            </a:r>
            <a:endParaRPr lang="en-US" dirty="0"/>
          </a:p>
        </p:txBody>
      </p:sp>
      <p:sp>
        <p:nvSpPr>
          <p:cNvPr id="4" name="Foliennummernplatzhalter 3"/>
          <p:cNvSpPr>
            <a:spLocks noGrp="1"/>
          </p:cNvSpPr>
          <p:nvPr>
            <p:ph type="sldNum" sz="quarter" idx="10"/>
          </p:nvPr>
        </p:nvSpPr>
        <p:spPr/>
        <p:txBody>
          <a:bodyPr/>
          <a:lstStyle/>
          <a:p>
            <a:fld id="{DE23BDED-7A90-4264-A83B-2E080B95BFE9}" type="slidenum">
              <a:rPr lang="de-DE" smtClean="0"/>
              <a:pPr/>
              <a:t>26</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smtClean="0"/>
              <a:t>Es kann auf Bestehendem aufgebaut werden, keine doppelte Arbeit für gleiche Inhalte (gerade in der aktuellen Debatte rund um die Frage nach alternativen Wirtschaftsmodellen – </a:t>
            </a:r>
            <a:r>
              <a:rPr lang="de-DE" dirty="0" err="1" smtClean="0"/>
              <a:t>Degrowth</a:t>
            </a:r>
            <a:r>
              <a:rPr lang="de-DE" dirty="0" smtClean="0"/>
              <a:t>=Postwachstum oder </a:t>
            </a:r>
            <a:r>
              <a:rPr lang="de-DE" dirty="0" err="1" smtClean="0"/>
              <a:t>Circular</a:t>
            </a:r>
            <a:r>
              <a:rPr lang="de-DE" dirty="0" smtClean="0"/>
              <a:t> Economy=Kreislaufwirtschaft – sehr passend); außerdem aus Steuergeldern finanziertes Material offen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smtClean="0"/>
              <a:t>Wiederholte Begutachtung der Materialien kann zu Qualitätssteigerung führen; Bildung von offenen Anwendergemeinschaften zur Unterstützung bei Herstellung und Qualitätsverbesserung und -sicherung von OER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smtClean="0"/>
              <a:t>Innovationen finden Beachtung: Entstehung und Verbreitung neuer Bildungsmodelle und Lernkulturen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smtClean="0"/>
              <a:t>Einbezug von Studierenden in Auswahl und Anpassung von OER, aktive Beteiligung am Lernprozess, aber auch Chancengleichheit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smtClean="0"/>
              <a:t>Zusammenarbeit zwischen Lehrenden und Institutionen universitätsweit, aber auch national und international </a:t>
            </a:r>
            <a:r>
              <a:rPr lang="de-DE" dirty="0" smtClean="0">
                <a:sym typeface="Wingdings" panose="05000000000000000000" pitchFamily="2" charset="2"/>
              </a:rPr>
              <a:t> damit auch Form der Öffentlichkeitsarbeit für Hochschulen</a:t>
            </a:r>
            <a:endParaRPr lang="de-DE"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smtClean="0"/>
              <a:t>Unabhängigkeit von „Internetgiganten“ und kommerziellen Einrichtungen (Google, Amazon, </a:t>
            </a:r>
            <a:r>
              <a:rPr lang="de-DE" dirty="0" err="1" smtClean="0"/>
              <a:t>Facebook</a:t>
            </a:r>
            <a:r>
              <a:rPr lang="de-DE" dirty="0" smtClean="0"/>
              <a:t>, etc.)</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dirty="0" smtClean="0">
              <a:sym typeface="Wingdings" panose="05000000000000000000" pitchFamily="2" charset="2"/>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de-DE" dirty="0" smtClean="0">
                <a:sym typeface="Wingdings" panose="05000000000000000000" pitchFamily="2" charset="2"/>
              </a:rPr>
              <a:t>Haltungs- und Einstellungsänderung bezüglich und gegenüber des Lehrens und Lernens auf Seiten ALLER involvierter Akteur*innen, inklusive Verwaltung und Administration aber auch Politik, etc.</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de-DE" sz="1200" b="0" i="0" u="none" strike="noStrike" kern="1200" baseline="0" dirty="0" smtClean="0">
                <a:solidFill>
                  <a:schemeClr val="tx1"/>
                </a:solidFill>
                <a:latin typeface="+mn-lt"/>
                <a:ea typeface="+mn-ea"/>
                <a:cs typeface="+mn-cs"/>
              </a:rPr>
              <a:t>„Auch </a:t>
            </a:r>
            <a:r>
              <a:rPr lang="de-DE" sz="1200" b="0" i="0" u="none" strike="noStrike" kern="1200" baseline="0" dirty="0" err="1" smtClean="0">
                <a:solidFill>
                  <a:schemeClr val="tx1"/>
                </a:solidFill>
                <a:latin typeface="+mn-lt"/>
                <a:ea typeface="+mn-ea"/>
                <a:cs typeface="+mn-cs"/>
              </a:rPr>
              <a:t>Mayrberger</a:t>
            </a:r>
            <a:r>
              <a:rPr lang="de-DE" sz="1200" b="0" i="0" u="none" strike="noStrike" kern="1200" baseline="0" dirty="0" smtClean="0">
                <a:solidFill>
                  <a:schemeClr val="tx1"/>
                </a:solidFill>
                <a:latin typeface="+mn-lt"/>
                <a:ea typeface="+mn-ea"/>
                <a:cs typeface="+mn-cs"/>
              </a:rPr>
              <a:t> und </a:t>
            </a:r>
            <a:r>
              <a:rPr lang="de-DE" sz="1200" b="0" i="0" u="none" strike="noStrike" kern="1200" baseline="0" dirty="0" err="1" smtClean="0">
                <a:solidFill>
                  <a:schemeClr val="tx1"/>
                </a:solidFill>
                <a:latin typeface="+mn-lt"/>
                <a:ea typeface="+mn-ea"/>
                <a:cs typeface="+mn-cs"/>
              </a:rPr>
              <a:t>Hofhues</a:t>
            </a:r>
            <a:r>
              <a:rPr lang="de-DE" sz="1200" b="0" i="0" u="none" strike="noStrike" kern="1200" baseline="0" dirty="0" smtClean="0">
                <a:solidFill>
                  <a:schemeClr val="tx1"/>
                </a:solidFill>
                <a:latin typeface="+mn-lt"/>
                <a:ea typeface="+mn-ea"/>
                <a:cs typeface="+mn-cs"/>
              </a:rPr>
              <a:t> (2013, 66) betonen, dass «offene Bildungspraktiken mit offenen Bildungsressourcen [...] das bisherige Spektrum von Offenheit, Selbstorganisation(-</a:t>
            </a:r>
            <a:r>
              <a:rPr lang="de-DE" sz="1200" b="0" i="0" u="none" strike="noStrike" kern="1200" baseline="0" dirty="0" err="1" smtClean="0">
                <a:solidFill>
                  <a:schemeClr val="tx1"/>
                </a:solidFill>
                <a:latin typeface="+mn-lt"/>
                <a:ea typeface="+mn-ea"/>
                <a:cs typeface="+mn-cs"/>
              </a:rPr>
              <a:t>sfähigkeit</a:t>
            </a:r>
            <a:r>
              <a:rPr lang="de-DE" sz="1200" b="0" i="0" u="none" strike="noStrike" kern="1200" baseline="0" dirty="0" smtClean="0">
                <a:solidFill>
                  <a:schemeClr val="tx1"/>
                </a:solidFill>
                <a:latin typeface="+mn-lt"/>
                <a:ea typeface="+mn-ea"/>
                <a:cs typeface="+mn-cs"/>
              </a:rPr>
              <a:t>) und Partizipation der Studierenden und Lehrenden [erweitern]».“ (Bellinger et al., 2018)</a:t>
            </a:r>
            <a:endParaRPr lang="de-DE" dirty="0" smtClean="0">
              <a:sym typeface="Wingdings" panose="05000000000000000000" pitchFamily="2" charset="2"/>
            </a:endParaRPr>
          </a:p>
          <a:p>
            <a:endParaRPr lang="de-DE" dirty="0" smtClean="0"/>
          </a:p>
          <a:p>
            <a:r>
              <a:rPr lang="de-DE" dirty="0" smtClean="0"/>
              <a:t>OER im Hochschulkontext betrifft häufig wissenschaftliche Literatur. Diese wiederum ist in den meisten Fällen nicht Open Access, sondern hinter einer </a:t>
            </a:r>
            <a:r>
              <a:rPr lang="de-DE" dirty="0" err="1" smtClean="0"/>
              <a:t>Paywall</a:t>
            </a:r>
            <a:r>
              <a:rPr lang="de-DE" dirty="0" smtClean="0"/>
              <a:t>. D.h. hier haben wir eine erste größere Überschneidung zu OER und OA. Bezugnehmend auf die neuen Regularien im Urheberrecht (wobei ich auf den wunderbaren Workshop meiner Kollegin Julia Wildgans hinweisen möchte!), kommen wir hier teilweise schon in schwieriges Fahrwasser, da für Lehrzwecke max. 15% eines Werkes oder aber auch Einzelbeiträge zur Verfügung gestellt werden dürfen, eine Weiterverarbeitung o.Ä. ist hier aber nicht zulässig.</a:t>
            </a:r>
          </a:p>
          <a:p>
            <a:endParaRPr lang="de-DE" dirty="0" smtClean="0"/>
          </a:p>
          <a:p>
            <a:r>
              <a:rPr lang="de-DE" dirty="0" smtClean="0"/>
              <a:t>OER benötigen Open Educational Practices! Ohne diese bringen die Materialien alleine kaum was!</a:t>
            </a:r>
          </a:p>
          <a:p>
            <a:endParaRPr lang="de-DE" dirty="0" smtClean="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de-DE" dirty="0" smtClean="0">
                <a:sym typeface="Wingdings" panose="05000000000000000000" pitchFamily="2" charset="2"/>
              </a:rPr>
              <a:t>ALLERDINGS sind viele Definitionen und Beschreibungen von OEP noch sehr normativ und etwas tautologisch; es muss sich erst noch zeigen, was OER tatsächlich im Lehr- und Forschungsalltag verändern, bevor das „Blaue vom Himmel“ gelobt werden kann/sollte</a:t>
            </a:r>
            <a:endParaRPr lang="de-DE"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smtClean="0"/>
              <a:t>Stichwort: Lebenslanges Lernen</a:t>
            </a:r>
          </a:p>
          <a:p>
            <a:endParaRPr lang="en-US" dirty="0"/>
          </a:p>
        </p:txBody>
      </p:sp>
      <p:sp>
        <p:nvSpPr>
          <p:cNvPr id="4" name="Foliennummernplatzhalter 3"/>
          <p:cNvSpPr>
            <a:spLocks noGrp="1"/>
          </p:cNvSpPr>
          <p:nvPr>
            <p:ph type="sldNum" sz="quarter" idx="10"/>
          </p:nvPr>
        </p:nvSpPr>
        <p:spPr/>
        <p:txBody>
          <a:bodyPr/>
          <a:lstStyle/>
          <a:p>
            <a:fld id="{34F87131-4B47-41FB-BC5D-BB136C683B02}"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buFont typeface="Arial" pitchFamily="34" charset="0"/>
              <a:buChar char="•"/>
            </a:pPr>
            <a:r>
              <a:rPr lang="en-US" sz="1200" dirty="0" smtClean="0"/>
              <a:t> Do you know this situation?</a:t>
            </a:r>
          </a:p>
          <a:p>
            <a:pPr algn="l">
              <a:buFont typeface="Arial" pitchFamily="34" charset="0"/>
              <a:buChar char="•"/>
            </a:pPr>
            <a:r>
              <a:rPr lang="en-US" sz="1200" dirty="0" smtClean="0"/>
              <a:t> You’ve just started working</a:t>
            </a:r>
            <a:r>
              <a:rPr lang="en-US" sz="1200" baseline="0" dirty="0" smtClean="0"/>
              <a:t> on your term paper about – let’s say – the changes in supply and demand of take-away food since the corona outbreak</a:t>
            </a:r>
          </a:p>
          <a:p>
            <a:pPr algn="l">
              <a:buFont typeface="Arial" pitchFamily="34" charset="0"/>
              <a:buChar char="•"/>
            </a:pPr>
            <a:r>
              <a:rPr lang="en-US" sz="1200" baseline="0" dirty="0" smtClean="0"/>
              <a:t> You’re going to look up the newest empirical studies and then: this! Access denied! </a:t>
            </a:r>
          </a:p>
        </p:txBody>
      </p:sp>
      <p:sp>
        <p:nvSpPr>
          <p:cNvPr id="4" name="Foliennummernplatzhalter 3"/>
          <p:cNvSpPr>
            <a:spLocks noGrp="1"/>
          </p:cNvSpPr>
          <p:nvPr>
            <p:ph type="sldNum" sz="quarter" idx="10"/>
          </p:nvPr>
        </p:nvSpPr>
        <p:spPr/>
        <p:txBody>
          <a:bodyPr/>
          <a:lstStyle/>
          <a:p>
            <a:fld id="{DE23BDED-7A90-4264-A83B-2E080B95BFE9}" type="slidenum">
              <a:rPr lang="de-DE" smtClean="0"/>
              <a:pPr/>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endParaRPr lang="en-US" dirty="0"/>
          </a:p>
        </p:txBody>
      </p:sp>
      <p:sp>
        <p:nvSpPr>
          <p:cNvPr id="4" name="Foliennummernplatzhalter 3"/>
          <p:cNvSpPr>
            <a:spLocks noGrp="1"/>
          </p:cNvSpPr>
          <p:nvPr>
            <p:ph type="sldNum" sz="quarter" idx="10"/>
          </p:nvPr>
        </p:nvSpPr>
        <p:spPr/>
        <p:txBody>
          <a:bodyPr/>
          <a:lstStyle/>
          <a:p>
            <a:fld id="{34F87131-4B47-41FB-BC5D-BB136C683B02}" type="slidenum">
              <a:rPr lang="en-US" smtClean="0"/>
              <a:pPr/>
              <a:t>28</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endParaRPr lang="en-US" dirty="0"/>
          </a:p>
        </p:txBody>
      </p:sp>
      <p:sp>
        <p:nvSpPr>
          <p:cNvPr id="4" name="Foliennummernplatzhalter 3"/>
          <p:cNvSpPr>
            <a:spLocks noGrp="1"/>
          </p:cNvSpPr>
          <p:nvPr>
            <p:ph type="sldNum" sz="quarter" idx="10"/>
          </p:nvPr>
        </p:nvSpPr>
        <p:spPr/>
        <p:txBody>
          <a:bodyPr/>
          <a:lstStyle/>
          <a:p>
            <a:fld id="{34F87131-4B47-41FB-BC5D-BB136C683B02}" type="slidenum">
              <a:rPr lang="en-US" smtClean="0"/>
              <a:pPr/>
              <a:t>29</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ym typeface="Wingdings" pitchFamily="2" charset="2"/>
              </a:rPr>
              <a:t>Ok, let’s take a quick break here and put it together!</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sym typeface="Wingdings" pitchFamily="2" charset="2"/>
              </a:rPr>
              <a:t> Whiteboard</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Foliennummernplatzhalter 3"/>
          <p:cNvSpPr>
            <a:spLocks noGrp="1"/>
          </p:cNvSpPr>
          <p:nvPr>
            <p:ph type="sldNum" sz="quarter" idx="10"/>
          </p:nvPr>
        </p:nvSpPr>
        <p:spPr/>
        <p:txBody>
          <a:bodyPr/>
          <a:lstStyle/>
          <a:p>
            <a:fld id="{DE23BDED-7A90-4264-A83B-2E080B95BFE9}" type="slidenum">
              <a:rPr lang="de-DE" smtClean="0"/>
              <a:pPr/>
              <a:t>30</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en-US" dirty="0" smtClean="0"/>
              <a:t> Science can contribute</a:t>
            </a:r>
            <a:r>
              <a:rPr lang="en-US" baseline="0" dirty="0" smtClean="0"/>
              <a:t> to all of this questions</a:t>
            </a:r>
          </a:p>
          <a:p>
            <a:pPr>
              <a:buFont typeface="Arial" pitchFamily="34" charset="0"/>
              <a:buChar char="•"/>
            </a:pPr>
            <a:r>
              <a:rPr lang="en-US" baseline="0" dirty="0" smtClean="0"/>
              <a:t> And Open Science? Open Science can possibly contribute even more</a:t>
            </a:r>
          </a:p>
          <a:p>
            <a:pPr>
              <a:buFont typeface="Arial" pitchFamily="34" charset="0"/>
              <a:buChar char="•"/>
            </a:pPr>
            <a:r>
              <a:rPr lang="en-US" baseline="0" dirty="0" smtClean="0"/>
              <a:t> How so?</a:t>
            </a:r>
            <a:endParaRPr lang="en-US" dirty="0"/>
          </a:p>
        </p:txBody>
      </p:sp>
      <p:sp>
        <p:nvSpPr>
          <p:cNvPr id="4" name="Foliennummernplatzhalter 3"/>
          <p:cNvSpPr>
            <a:spLocks noGrp="1"/>
          </p:cNvSpPr>
          <p:nvPr>
            <p:ph type="sldNum" sz="quarter" idx="10"/>
          </p:nvPr>
        </p:nvSpPr>
        <p:spPr/>
        <p:txBody>
          <a:bodyPr/>
          <a:lstStyle/>
          <a:p>
            <a:fld id="{34F87131-4B47-41FB-BC5D-BB136C683B02}" type="slidenum">
              <a:rPr lang="en-US" smtClean="0"/>
              <a:pPr/>
              <a:t>32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98059322-9BE9-43A9-9EFC-9EE9E2C1BA69}" type="slidenum">
              <a:rPr lang="de-DE" smtClean="0"/>
              <a:pPr/>
              <a:t>33</a:t>
            </a:fld>
            <a:endParaRPr lang="de-DE"/>
          </a:p>
        </p:txBody>
      </p:sp>
    </p:spTree>
    <p:extLst>
      <p:ext uri="{BB962C8B-B14F-4D97-AF65-F5344CB8AC3E}">
        <p14:creationId xmlns="" xmlns:p14="http://schemas.microsoft.com/office/powerpoint/2010/main" val="9440014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98059322-9BE9-43A9-9EFC-9EE9E2C1BA69}" type="slidenum">
              <a:rPr lang="de-DE" smtClean="0"/>
              <a:pPr/>
              <a:t>34</a:t>
            </a:fld>
            <a:endParaRPr lang="de-DE"/>
          </a:p>
        </p:txBody>
      </p:sp>
    </p:spTree>
    <p:extLst>
      <p:ext uri="{BB962C8B-B14F-4D97-AF65-F5344CB8AC3E}">
        <p14:creationId xmlns="" xmlns:p14="http://schemas.microsoft.com/office/powerpoint/2010/main" val="9440014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98059322-9BE9-43A9-9EFC-9EE9E2C1BA69}" type="slidenum">
              <a:rPr lang="de-DE" smtClean="0"/>
              <a:pPr/>
              <a:t>35</a:t>
            </a:fld>
            <a:endParaRPr lang="de-DE"/>
          </a:p>
        </p:txBody>
      </p:sp>
    </p:spTree>
    <p:extLst>
      <p:ext uri="{BB962C8B-B14F-4D97-AF65-F5344CB8AC3E}">
        <p14:creationId xmlns="" xmlns:p14="http://schemas.microsoft.com/office/powerpoint/2010/main" val="23422577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But even</a:t>
            </a:r>
            <a:r>
              <a:rPr lang="en-US" baseline="0" dirty="0" smtClean="0"/>
              <a:t> if we talk about Open Science this talk is not Open End, so I’d like to come to an end and leave some room for last thoughts and questions</a:t>
            </a:r>
            <a:endParaRPr lang="en-US" dirty="0"/>
          </a:p>
        </p:txBody>
      </p:sp>
      <p:sp>
        <p:nvSpPr>
          <p:cNvPr id="4" name="Foliennummernplatzhalter 3"/>
          <p:cNvSpPr>
            <a:spLocks noGrp="1"/>
          </p:cNvSpPr>
          <p:nvPr>
            <p:ph type="sldNum" sz="quarter" idx="10"/>
          </p:nvPr>
        </p:nvSpPr>
        <p:spPr/>
        <p:txBody>
          <a:bodyPr/>
          <a:lstStyle/>
          <a:p>
            <a:fld id="{34F87131-4B47-41FB-BC5D-BB136C683B02}" type="slidenum">
              <a:rPr lang="en-US" smtClean="0"/>
              <a:pPr/>
              <a:t>36</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Please think</a:t>
            </a:r>
            <a:r>
              <a:rPr lang="en-US" baseline="0" dirty="0" smtClean="0"/>
              <a:t> about it and write it down in the chat using 1. …, 2. … and 3. …</a:t>
            </a:r>
            <a:endParaRPr lang="en-US" dirty="0"/>
          </a:p>
        </p:txBody>
      </p:sp>
      <p:sp>
        <p:nvSpPr>
          <p:cNvPr id="4" name="Foliennummernplatzhalter 3"/>
          <p:cNvSpPr>
            <a:spLocks noGrp="1"/>
          </p:cNvSpPr>
          <p:nvPr>
            <p:ph type="sldNum" sz="quarter" idx="10"/>
          </p:nvPr>
        </p:nvSpPr>
        <p:spPr/>
        <p:txBody>
          <a:bodyPr/>
          <a:lstStyle/>
          <a:p>
            <a:fld id="{34F87131-4B47-41FB-BC5D-BB136C683B02}" type="slidenum">
              <a:rPr lang="en-US" smtClean="0"/>
              <a:pPr/>
              <a:t>37</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305" rtl="0" eaLnBrk="1" fontAlgn="auto" latinLnBrk="0" hangingPunct="1">
              <a:lnSpc>
                <a:spcPct val="100000"/>
              </a:lnSpc>
              <a:spcBef>
                <a:spcPts val="0"/>
              </a:spcBef>
              <a:spcAft>
                <a:spcPts val="0"/>
              </a:spcAft>
              <a:buClrTx/>
              <a:buSzTx/>
              <a:buFontTx/>
              <a:buNone/>
              <a:tabLst/>
              <a:defRPr/>
            </a:pPr>
            <a:endParaRPr lang="de-DE" dirty="0" smtClean="0"/>
          </a:p>
        </p:txBody>
      </p:sp>
      <p:sp>
        <p:nvSpPr>
          <p:cNvPr id="4" name="Foliennummernplatzhalter 3"/>
          <p:cNvSpPr>
            <a:spLocks noGrp="1"/>
          </p:cNvSpPr>
          <p:nvPr>
            <p:ph type="sldNum" sz="quarter" idx="10"/>
          </p:nvPr>
        </p:nvSpPr>
        <p:spPr/>
        <p:txBody>
          <a:bodyPr/>
          <a:lstStyle/>
          <a:p>
            <a:fld id="{DE23BDED-7A90-4264-A83B-2E080B95BFE9}" type="slidenum">
              <a:rPr lang="de-DE" smtClean="0"/>
              <a:pPr/>
              <a:t>39</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buFont typeface="Arial" pitchFamily="34" charset="0"/>
              <a:buChar char="•"/>
            </a:pPr>
            <a:r>
              <a:rPr lang="en-US" sz="1200" dirty="0" smtClean="0"/>
              <a:t> This is so annoying! </a:t>
            </a:r>
          </a:p>
          <a:p>
            <a:pPr algn="l">
              <a:buFont typeface="Arial" pitchFamily="34" charset="0"/>
              <a:buChar char="•"/>
            </a:pPr>
            <a:r>
              <a:rPr lang="en-US" sz="1200" dirty="0" smtClean="0"/>
              <a:t> Wouldn’t it be nice to have free access to all research papers?</a:t>
            </a:r>
          </a:p>
        </p:txBody>
      </p:sp>
      <p:sp>
        <p:nvSpPr>
          <p:cNvPr id="4" name="Foliennummernplatzhalter 3"/>
          <p:cNvSpPr>
            <a:spLocks noGrp="1"/>
          </p:cNvSpPr>
          <p:nvPr>
            <p:ph type="sldNum" sz="quarter" idx="10"/>
          </p:nvPr>
        </p:nvSpPr>
        <p:spPr/>
        <p:txBody>
          <a:bodyPr/>
          <a:lstStyle/>
          <a:p>
            <a:fld id="{DE23BDED-7A90-4264-A83B-2E080B95BFE9}" type="slidenum">
              <a:rPr lang="de-DE" smtClean="0"/>
              <a:pPr/>
              <a:t>3</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en-US" baseline="0" dirty="0" smtClean="0"/>
              <a:t> …and since we are already there expressing our wishes: Wouldn’t it be nice to have access to other’s research data</a:t>
            </a:r>
          </a:p>
        </p:txBody>
      </p:sp>
      <p:sp>
        <p:nvSpPr>
          <p:cNvPr id="4" name="Foliennummernplatzhalter 3"/>
          <p:cNvSpPr>
            <a:spLocks noGrp="1"/>
          </p:cNvSpPr>
          <p:nvPr>
            <p:ph type="sldNum" sz="quarter" idx="10"/>
          </p:nvPr>
        </p:nvSpPr>
        <p:spPr/>
        <p:txBody>
          <a:bodyPr/>
          <a:lstStyle/>
          <a:p>
            <a:fld id="{34F87131-4B47-41FB-BC5D-BB136C683B02}"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en-US" baseline="0" dirty="0" smtClean="0"/>
              <a:t> …or their presentations, knowledge and thoughts?</a:t>
            </a:r>
          </a:p>
        </p:txBody>
      </p:sp>
      <p:sp>
        <p:nvSpPr>
          <p:cNvPr id="4" name="Foliennummernplatzhalter 3"/>
          <p:cNvSpPr>
            <a:spLocks noGrp="1"/>
          </p:cNvSpPr>
          <p:nvPr>
            <p:ph type="sldNum" sz="quarter" idx="10"/>
          </p:nvPr>
        </p:nvSpPr>
        <p:spPr/>
        <p:txBody>
          <a:bodyPr/>
          <a:lstStyle/>
          <a:p>
            <a:fld id="{34F87131-4B47-41FB-BC5D-BB136C683B02}"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en-US" baseline="0" dirty="0" smtClean="0"/>
              <a:t> And here Open Science comes into play</a:t>
            </a:r>
          </a:p>
          <a:p>
            <a:pPr>
              <a:buFont typeface="Arial" pitchFamily="34" charset="0"/>
              <a:buChar char="•"/>
            </a:pPr>
            <a:r>
              <a:rPr lang="en-US" baseline="0" dirty="0" smtClean="0"/>
              <a:t> Why and how and a lot more will be the topic of today’s talk</a:t>
            </a:r>
          </a:p>
        </p:txBody>
      </p:sp>
      <p:sp>
        <p:nvSpPr>
          <p:cNvPr id="4" name="Foliennummernplatzhalter 3"/>
          <p:cNvSpPr>
            <a:spLocks noGrp="1"/>
          </p:cNvSpPr>
          <p:nvPr>
            <p:ph type="sldNum" sz="quarter" idx="10"/>
          </p:nvPr>
        </p:nvSpPr>
        <p:spPr/>
        <p:txBody>
          <a:bodyPr/>
          <a:lstStyle/>
          <a:p>
            <a:fld id="{34F87131-4B47-41FB-BC5D-BB136C683B0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201162" indent="-201162">
              <a:buFont typeface="Arial" pitchFamily="34" charset="0"/>
              <a:buChar char="•"/>
            </a:pPr>
            <a:r>
              <a:rPr lang="en-US" sz="1200" dirty="0" smtClean="0"/>
              <a:t>able to understand why Open Science would make your literature research and research in general less annoying - and hence the literature research</a:t>
            </a:r>
            <a:r>
              <a:rPr lang="en-US" sz="1200" baseline="0" dirty="0" smtClean="0"/>
              <a:t> for everyone, including other scientists, journalists, the community as a whole</a:t>
            </a:r>
          </a:p>
          <a:p>
            <a:pPr marL="201162" indent="-201162">
              <a:buFont typeface="Arial" pitchFamily="34" charset="0"/>
              <a:buChar char="•"/>
            </a:pPr>
            <a:r>
              <a:rPr lang="en-US" sz="1200" dirty="0" smtClean="0"/>
              <a:t>prepared (and motivated!) to start doing Open Science in your next research or educational projects: for example when writing your thesis or conducting another research/educational project</a:t>
            </a:r>
          </a:p>
          <a:p>
            <a:pPr marL="201162" indent="-201162">
              <a:buFont typeface="Arial" pitchFamily="34" charset="0"/>
              <a:buChar char="•"/>
            </a:pPr>
            <a:r>
              <a:rPr lang="en-US" sz="1200" dirty="0" smtClean="0"/>
              <a:t>Able to explain what Open Science has to do with sustainability: </a:t>
            </a:r>
            <a:r>
              <a:rPr lang="en-US" sz="1200" dirty="0" smtClean="0">
                <a:sym typeface="Wingdings" pitchFamily="2" charset="2"/>
              </a:rPr>
              <a:t>Trust in scientific processes, Collaboration compared to competition, sustainability in the sense of saving of resources,</a:t>
            </a:r>
            <a:r>
              <a:rPr lang="en-US" sz="1200" baseline="0" dirty="0" smtClean="0">
                <a:sym typeface="Wingdings" pitchFamily="2" charset="2"/>
              </a:rPr>
              <a:t> </a:t>
            </a:r>
            <a:r>
              <a:rPr lang="en-US" sz="1200" dirty="0" smtClean="0">
                <a:sym typeface="Wingdings" pitchFamily="2" charset="2"/>
              </a:rPr>
              <a:t>innovation as having the</a:t>
            </a:r>
            <a:r>
              <a:rPr lang="en-US" sz="1200" baseline="0" dirty="0" smtClean="0">
                <a:sym typeface="Wingdings" pitchFamily="2" charset="2"/>
              </a:rPr>
              <a:t> </a:t>
            </a:r>
            <a:r>
              <a:rPr lang="en-US" sz="1200" dirty="0" smtClean="0">
                <a:sym typeface="Wingdings" pitchFamily="2" charset="2"/>
              </a:rPr>
              <a:t>courage to</a:t>
            </a:r>
            <a:r>
              <a:rPr lang="en-US" sz="1200" baseline="0" dirty="0" smtClean="0">
                <a:sym typeface="Wingdings" pitchFamily="2" charset="2"/>
              </a:rPr>
              <a:t> do it the other way and disclose information, thoughts and practices</a:t>
            </a:r>
            <a:endParaRPr lang="en-US" sz="1200" dirty="0" smtClean="0"/>
          </a:p>
          <a:p>
            <a:pPr marL="201162" indent="-201162">
              <a:buFont typeface="Arial" pitchFamily="34" charset="0"/>
              <a:buChar char="•"/>
            </a:pPr>
            <a:r>
              <a:rPr lang="en-US" sz="1200" dirty="0" smtClean="0"/>
              <a:t>glad that you’ve joined this session </a:t>
            </a:r>
            <a:r>
              <a:rPr lang="en-US" sz="1200" dirty="0" smtClean="0">
                <a:sym typeface="Wingdings" pitchFamily="2" charset="2"/>
              </a:rPr>
              <a:t></a:t>
            </a:r>
            <a:endParaRPr lang="en-US" sz="1200" dirty="0" smtClean="0"/>
          </a:p>
        </p:txBody>
      </p:sp>
      <p:sp>
        <p:nvSpPr>
          <p:cNvPr id="4" name="Foliennummernplatzhalter 3"/>
          <p:cNvSpPr>
            <a:spLocks noGrp="1"/>
          </p:cNvSpPr>
          <p:nvPr>
            <p:ph type="sldNum" sz="quarter" idx="10"/>
          </p:nvPr>
        </p:nvSpPr>
        <p:spPr/>
        <p:txBody>
          <a:bodyPr/>
          <a:lstStyle/>
          <a:p>
            <a:fld id="{DE23BDED-7A90-4264-A83B-2E080B95BFE9}" type="slidenum">
              <a:rPr lang="de-DE" smtClean="0"/>
              <a:pPr/>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solidFill>
                  <a:srgbClr val="06AA3D"/>
                </a:solidFill>
              </a:rPr>
              <a:t>Bur before we start: Who of you has already heard of </a:t>
            </a:r>
            <a:r>
              <a:rPr lang="en-US" b="0" baseline="0" dirty="0" smtClean="0">
                <a:solidFill>
                  <a:srgbClr val="06AA3D"/>
                </a:solidFill>
              </a:rPr>
              <a:t> </a:t>
            </a:r>
            <a:r>
              <a:rPr lang="en-US" b="0" dirty="0" smtClean="0">
                <a:solidFill>
                  <a:srgbClr val="06AA3D"/>
                </a:solidFill>
              </a:rPr>
              <a:t>“Open Science”?</a:t>
            </a:r>
          </a:p>
        </p:txBody>
      </p:sp>
      <p:sp>
        <p:nvSpPr>
          <p:cNvPr id="4" name="Foliennummernplatzhalter 3"/>
          <p:cNvSpPr>
            <a:spLocks noGrp="1"/>
          </p:cNvSpPr>
          <p:nvPr>
            <p:ph type="sldNum" sz="quarter" idx="10"/>
          </p:nvPr>
        </p:nvSpPr>
        <p:spPr/>
        <p:txBody>
          <a:bodyPr/>
          <a:lstStyle/>
          <a:p>
            <a:fld id="{34F87131-4B47-41FB-BC5D-BB136C683B0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Maybe this seems</a:t>
            </a:r>
            <a:r>
              <a:rPr lang="en-US" sz="1200" baseline="0" dirty="0" smtClean="0"/>
              <a:t> silly to you, but before we start speaking about open science we should have a quick look on what science actually means.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Science</a:t>
            </a:r>
            <a:r>
              <a:rPr lang="en-US" sz="1200" baseline="0" dirty="0" smtClean="0"/>
              <a:t> </a:t>
            </a:r>
            <a:r>
              <a:rPr lang="en-US" sz="1200" dirty="0" smtClean="0"/>
              <a:t>is built on data. Broadly we can say that it is based on the collection, analysis, publication, reanalysis, critique, and reuse of data. Proponents of open science identify a number of barriers that impede or dissuade the broad dissemination of scientific data.</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 Reanalyze: If you want to reanalyze other’s data, you first of all need those data to run your analyses with them. This</a:t>
            </a:r>
            <a:r>
              <a:rPr lang="en-US" sz="1200" baseline="0" dirty="0" smtClean="0"/>
              <a:t> is mostly not the case.</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 Criticize: How can you deeply criticize something you are not able to reanalyze or look at yourself?</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 Reuse: How can you reuse data or code or analyzing schemes, if they are not available to you?</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 Publish: When publishing data or paper, they mostly disappear behind a thick pay wall. So if you study in a university or country with less financial possibilities, this means you want have access to all the materials you need</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 Analyze: We’ll come to this part later again, but a transparent science process involves or a clearly planned analysis of your data (then it’s confirmatory analysis), or a exploratory analysis which is also named that way. What should not happen is, that you have a look at your data and then kind of find the matching hypothesis to those. A key word here is: science crisis.</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baseline="0" dirty="0" smtClean="0"/>
              <a:t> Collect: When collecting your data you should be aware that it makes a difference, how your population is composed, if you collect your data face to face, via written questionnaires, analogue or digital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Foliennummernplatzhalter 3"/>
          <p:cNvSpPr>
            <a:spLocks noGrp="1"/>
          </p:cNvSpPr>
          <p:nvPr>
            <p:ph type="sldNum" sz="quarter" idx="10"/>
          </p:nvPr>
        </p:nvSpPr>
        <p:spPr/>
        <p:txBody>
          <a:bodyPr/>
          <a:lstStyle/>
          <a:p>
            <a:fld id="{DE23BDED-7A90-4264-A83B-2E080B95BFE9}" type="slidenum">
              <a:rPr lang="de-DE" smtClean="0"/>
              <a:pPr/>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597819"/>
            <a:ext cx="7772400" cy="1102519"/>
          </a:xfrm>
        </p:spPr>
        <p:txBody>
          <a:bodyPr/>
          <a:lstStyle/>
          <a:p>
            <a:r>
              <a:rPr lang="de-DE" smtClean="0"/>
              <a:t>Titelmasterformat durch Klicken bearbeiten</a:t>
            </a:r>
            <a:endParaRPr lang="en-US"/>
          </a:p>
        </p:txBody>
      </p:sp>
      <p:sp>
        <p:nvSpPr>
          <p:cNvPr id="3" name="Untertitel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en-US"/>
          </a:p>
        </p:txBody>
      </p:sp>
      <p:sp>
        <p:nvSpPr>
          <p:cNvPr id="8" name="Fußzeilenplatzhalter 3"/>
          <p:cNvSpPr>
            <a:spLocks noGrp="1"/>
          </p:cNvSpPr>
          <p:nvPr>
            <p:ph type="ftr" sz="quarter" idx="11"/>
          </p:nvPr>
        </p:nvSpPr>
        <p:spPr>
          <a:xfrm>
            <a:off x="611560" y="4767263"/>
            <a:ext cx="6984776" cy="273844"/>
          </a:xfrm>
          <a:prstGeom prst="rect">
            <a:avLst/>
          </a:prstGeom>
        </p:spPr>
        <p:txBody>
          <a:bodyPr/>
          <a:lstStyle>
            <a:lvl1pPr>
              <a:defRPr sz="1200"/>
            </a:lvl1pPr>
          </a:lstStyle>
          <a:p>
            <a:endParaRPr lang="en-US" dirty="0"/>
          </a:p>
        </p:txBody>
      </p:sp>
      <p:sp>
        <p:nvSpPr>
          <p:cNvPr id="9" name="Foliennummernplatzhalter 4"/>
          <p:cNvSpPr>
            <a:spLocks noGrp="1"/>
          </p:cNvSpPr>
          <p:nvPr>
            <p:ph type="sldNum" sz="quarter" idx="12"/>
          </p:nvPr>
        </p:nvSpPr>
        <p:spPr>
          <a:xfrm>
            <a:off x="6553200" y="4767263"/>
            <a:ext cx="2133600" cy="273844"/>
          </a:xfrm>
          <a:prstGeom prst="rect">
            <a:avLst/>
          </a:prstGeom>
        </p:spPr>
        <p:txBody>
          <a:bodyPr/>
          <a:lstStyle>
            <a:lvl1pPr algn="r">
              <a:defRPr sz="1200"/>
            </a:lvl1pPr>
          </a:lstStyle>
          <a:p>
            <a:fld id="{18D14E0B-28A5-4623-BE79-DA462D898C1C}" type="slidenum">
              <a:rPr lang="en-US" smtClean="0"/>
              <a:pPr/>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10"/>
          </p:nvPr>
        </p:nvSpPr>
        <p:spPr>
          <a:xfrm>
            <a:off x="457200" y="4767263"/>
            <a:ext cx="2133600" cy="273844"/>
          </a:xfrm>
          <a:prstGeom prst="rect">
            <a:avLst/>
          </a:prstGeom>
        </p:spPr>
        <p:txBody>
          <a:bodyPr/>
          <a:lstStyle/>
          <a:p>
            <a:endParaRPr lang="en-US"/>
          </a:p>
        </p:txBody>
      </p:sp>
      <p:sp>
        <p:nvSpPr>
          <p:cNvPr id="5" name="Fußzeilenplatzhalt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Foliennummernplatzhalter 5"/>
          <p:cNvSpPr>
            <a:spLocks noGrp="1"/>
          </p:cNvSpPr>
          <p:nvPr>
            <p:ph type="sldNum" sz="quarter" idx="12"/>
          </p:nvPr>
        </p:nvSpPr>
        <p:spPr>
          <a:xfrm>
            <a:off x="6553200" y="4767263"/>
            <a:ext cx="2133600" cy="273844"/>
          </a:xfrm>
          <a:prstGeom prst="rect">
            <a:avLst/>
          </a:prstGeom>
        </p:spPr>
        <p:txBody>
          <a:bodyPr/>
          <a:lstStyle/>
          <a:p>
            <a:fld id="{18D14E0B-28A5-4623-BE79-DA462D898C1C}"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154781"/>
            <a:ext cx="2057400" cy="3290888"/>
          </a:xfrm>
        </p:spPr>
        <p:txBody>
          <a:bodyPr vert="eaVert"/>
          <a:lstStyle/>
          <a:p>
            <a:r>
              <a:rPr lang="de-DE" smtClean="0"/>
              <a:t>Titelmasterformat durch Klicken bearbeiten</a:t>
            </a:r>
            <a:endParaRPr lang="en-US"/>
          </a:p>
        </p:txBody>
      </p:sp>
      <p:sp>
        <p:nvSpPr>
          <p:cNvPr id="3" name="Vertikaler Textplatzhalter 2"/>
          <p:cNvSpPr>
            <a:spLocks noGrp="1"/>
          </p:cNvSpPr>
          <p:nvPr>
            <p:ph type="body" orient="vert" idx="1"/>
          </p:nvPr>
        </p:nvSpPr>
        <p:spPr>
          <a:xfrm>
            <a:off x="457200" y="154781"/>
            <a:ext cx="6019800" cy="3290888"/>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10"/>
          </p:nvPr>
        </p:nvSpPr>
        <p:spPr>
          <a:xfrm>
            <a:off x="457200" y="4767263"/>
            <a:ext cx="2133600" cy="273844"/>
          </a:xfrm>
          <a:prstGeom prst="rect">
            <a:avLst/>
          </a:prstGeom>
        </p:spPr>
        <p:txBody>
          <a:bodyPr/>
          <a:lstStyle/>
          <a:p>
            <a:endParaRPr lang="en-US"/>
          </a:p>
        </p:txBody>
      </p:sp>
      <p:sp>
        <p:nvSpPr>
          <p:cNvPr id="5" name="Fußzeilenplatzhalt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Foliennummernplatzhalter 5"/>
          <p:cNvSpPr>
            <a:spLocks noGrp="1"/>
          </p:cNvSpPr>
          <p:nvPr>
            <p:ph type="sldNum" sz="quarter" idx="12"/>
          </p:nvPr>
        </p:nvSpPr>
        <p:spPr>
          <a:xfrm>
            <a:off x="6553200" y="4767263"/>
            <a:ext cx="2133600" cy="273844"/>
          </a:xfrm>
          <a:prstGeom prst="rect">
            <a:avLst/>
          </a:prstGeom>
        </p:spPr>
        <p:txBody>
          <a:bodyPr/>
          <a:lstStyle/>
          <a:p>
            <a:fld id="{18D14E0B-28A5-4623-BE79-DA462D898C1C}" type="slidenum">
              <a:rPr lang="en-US" smtClean="0"/>
              <a:pPr/>
              <a:t>‹Nr.›</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folie mit Bild (individuell)">
    <p:spTree>
      <p:nvGrpSpPr>
        <p:cNvPr id="1" name=""/>
        <p:cNvGrpSpPr/>
        <p:nvPr/>
      </p:nvGrpSpPr>
      <p:grpSpPr>
        <a:xfrm>
          <a:off x="0" y="0"/>
          <a:ext cx="0" cy="0"/>
          <a:chOff x="0" y="0"/>
          <a:chExt cx="0" cy="0"/>
        </a:xfrm>
      </p:grpSpPr>
      <p:sp>
        <p:nvSpPr>
          <p:cNvPr id="2" name="Titel 1"/>
          <p:cNvSpPr>
            <a:spLocks noGrp="1"/>
          </p:cNvSpPr>
          <p:nvPr>
            <p:ph type="ctrTitle"/>
          </p:nvPr>
        </p:nvSpPr>
        <p:spPr>
          <a:xfrm>
            <a:off x="1033831" y="458894"/>
            <a:ext cx="5479200" cy="351000"/>
          </a:xfrm>
        </p:spPr>
        <p:txBody>
          <a:bodyPr/>
          <a:lstStyle>
            <a:lvl1pPr>
              <a:defRPr>
                <a:solidFill>
                  <a:srgbClr val="00A84C"/>
                </a:solidFill>
              </a:defRPr>
            </a:lvl1pPr>
          </a:lstStyle>
          <a:p>
            <a:r>
              <a:rPr lang="de-DE" dirty="0" smtClean="0"/>
              <a:t>Titelmasterformat durch Klicken bearbeiten</a:t>
            </a:r>
            <a:endParaRPr lang="de-DE" dirty="0"/>
          </a:p>
        </p:txBody>
      </p:sp>
      <p:sp>
        <p:nvSpPr>
          <p:cNvPr id="3" name="Untertitel 2"/>
          <p:cNvSpPr>
            <a:spLocks noGrp="1"/>
          </p:cNvSpPr>
          <p:nvPr>
            <p:ph type="subTitle" idx="1"/>
          </p:nvPr>
        </p:nvSpPr>
        <p:spPr>
          <a:xfrm>
            <a:off x="1033831" y="809813"/>
            <a:ext cx="5479200" cy="297000"/>
          </a:xfrm>
        </p:spPr>
        <p:txBody>
          <a:bodyPr/>
          <a:lstStyle>
            <a:lvl1pPr marL="0" indent="0" algn="l">
              <a:buNone/>
              <a:defRPr sz="1800">
                <a:solidFill>
                  <a:srgbClr val="00A84C"/>
                </a:solidFill>
              </a:defRPr>
            </a:lvl1pPr>
            <a:lvl2pPr marL="342773" indent="0" algn="ctr">
              <a:buNone/>
              <a:defRPr>
                <a:solidFill>
                  <a:schemeClr val="tx1">
                    <a:tint val="75000"/>
                  </a:schemeClr>
                </a:solidFill>
              </a:defRPr>
            </a:lvl2pPr>
            <a:lvl3pPr marL="685546" indent="0" algn="ctr">
              <a:buNone/>
              <a:defRPr>
                <a:solidFill>
                  <a:schemeClr val="tx1">
                    <a:tint val="75000"/>
                  </a:schemeClr>
                </a:solidFill>
              </a:defRPr>
            </a:lvl3pPr>
            <a:lvl4pPr marL="1028318" indent="0" algn="ctr">
              <a:buNone/>
              <a:defRPr>
                <a:solidFill>
                  <a:schemeClr val="tx1">
                    <a:tint val="75000"/>
                  </a:schemeClr>
                </a:solidFill>
              </a:defRPr>
            </a:lvl4pPr>
            <a:lvl5pPr marL="1371092" indent="0" algn="ctr">
              <a:buNone/>
              <a:defRPr>
                <a:solidFill>
                  <a:schemeClr val="tx1">
                    <a:tint val="75000"/>
                  </a:schemeClr>
                </a:solidFill>
              </a:defRPr>
            </a:lvl5pPr>
            <a:lvl6pPr marL="1713864" indent="0" algn="ctr">
              <a:buNone/>
              <a:defRPr>
                <a:solidFill>
                  <a:schemeClr val="tx1">
                    <a:tint val="75000"/>
                  </a:schemeClr>
                </a:solidFill>
              </a:defRPr>
            </a:lvl6pPr>
            <a:lvl7pPr marL="2056637" indent="0" algn="ctr">
              <a:buNone/>
              <a:defRPr>
                <a:solidFill>
                  <a:schemeClr val="tx1">
                    <a:tint val="75000"/>
                  </a:schemeClr>
                </a:solidFill>
              </a:defRPr>
            </a:lvl7pPr>
            <a:lvl8pPr marL="2399409" indent="0" algn="ctr">
              <a:buNone/>
              <a:defRPr>
                <a:solidFill>
                  <a:schemeClr val="tx1">
                    <a:tint val="75000"/>
                  </a:schemeClr>
                </a:solidFill>
              </a:defRPr>
            </a:lvl8pPr>
            <a:lvl9pPr marL="2742183" indent="0" algn="ctr">
              <a:buNone/>
              <a:defRPr>
                <a:solidFill>
                  <a:schemeClr val="tx1">
                    <a:tint val="75000"/>
                  </a:schemeClr>
                </a:solidFill>
              </a:defRPr>
            </a:lvl9pPr>
          </a:lstStyle>
          <a:p>
            <a:r>
              <a:rPr lang="de-DE" dirty="0" smtClean="0"/>
              <a:t>Formatvorlage des Untertitelmasters durch Klicken bearbeiten</a:t>
            </a:r>
            <a:endParaRPr lang="de-DE" dirty="0"/>
          </a:p>
        </p:txBody>
      </p:sp>
      <p:sp>
        <p:nvSpPr>
          <p:cNvPr id="4" name="Datumsplatzhalter 3"/>
          <p:cNvSpPr>
            <a:spLocks noGrp="1"/>
          </p:cNvSpPr>
          <p:nvPr>
            <p:ph type="dt" sz="half" idx="10"/>
          </p:nvPr>
        </p:nvSpPr>
        <p:spPr>
          <a:xfrm>
            <a:off x="457200" y="4767263"/>
            <a:ext cx="2133600" cy="273844"/>
          </a:xfrm>
          <a:prstGeom prst="rect">
            <a:avLst/>
          </a:prstGeom>
        </p:spPr>
        <p:txBody>
          <a:bodyPr/>
          <a:lstStyle>
            <a:lvl1pPr>
              <a:defRPr>
                <a:solidFill>
                  <a:schemeClr val="tx1"/>
                </a:solidFill>
              </a:defRPr>
            </a:lvl1pPr>
          </a:lstStyle>
          <a:p>
            <a:endParaRPr lang="de-DE" dirty="0"/>
          </a:p>
        </p:txBody>
      </p:sp>
      <p:sp>
        <p:nvSpPr>
          <p:cNvPr id="5" name="Fußzeilenplatzhalter 4"/>
          <p:cNvSpPr>
            <a:spLocks noGrp="1"/>
          </p:cNvSpPr>
          <p:nvPr>
            <p:ph type="ftr" sz="quarter" idx="11"/>
          </p:nvPr>
        </p:nvSpPr>
        <p:spPr>
          <a:xfrm>
            <a:off x="3124200" y="4767263"/>
            <a:ext cx="2895600" cy="273844"/>
          </a:xfrm>
          <a:prstGeom prst="rect">
            <a:avLst/>
          </a:prstGeom>
        </p:spPr>
        <p:txBody>
          <a:bodyPr/>
          <a:lstStyle>
            <a:lvl1pPr>
              <a:defRPr>
                <a:solidFill>
                  <a:schemeClr val="tx1"/>
                </a:solidFill>
              </a:defRPr>
            </a:lvl1pPr>
          </a:lstStyle>
          <a:p>
            <a:endParaRPr lang="de-DE" dirty="0"/>
          </a:p>
        </p:txBody>
      </p:sp>
      <p:sp>
        <p:nvSpPr>
          <p:cNvPr id="6" name="Foliennummernplatzhalter 5"/>
          <p:cNvSpPr>
            <a:spLocks noGrp="1"/>
          </p:cNvSpPr>
          <p:nvPr>
            <p:ph type="sldNum" sz="quarter" idx="12"/>
          </p:nvPr>
        </p:nvSpPr>
        <p:spPr>
          <a:xfrm>
            <a:off x="6553200" y="4767263"/>
            <a:ext cx="2133600" cy="273844"/>
          </a:xfrm>
          <a:prstGeom prst="rect">
            <a:avLst/>
          </a:prstGeom>
        </p:spPr>
        <p:txBody>
          <a:bodyPr/>
          <a:lstStyle/>
          <a:p>
            <a:fld id="{FC0CC166-4E39-43B8-AB91-BDD1C4C9E224}" type="slidenum">
              <a:rPr lang="de-DE" smtClean="0"/>
              <a:pPr/>
              <a:t>‹Nr.›</a:t>
            </a:fld>
            <a:endParaRPr lang="de-DE" dirty="0"/>
          </a:p>
        </p:txBody>
      </p:sp>
      <p:sp>
        <p:nvSpPr>
          <p:cNvPr id="10" name="Bildplatzhalter 2"/>
          <p:cNvSpPr>
            <a:spLocks noGrp="1"/>
          </p:cNvSpPr>
          <p:nvPr>
            <p:ph type="pic" idx="13"/>
          </p:nvPr>
        </p:nvSpPr>
        <p:spPr>
          <a:xfrm>
            <a:off x="1033831" y="1633122"/>
            <a:ext cx="7072158" cy="2766859"/>
          </a:xfrm>
        </p:spPr>
        <p:txBody>
          <a:bodyPr/>
          <a:lstStyle>
            <a:lvl1pPr marL="0" indent="0">
              <a:buNone/>
              <a:defRPr sz="2400">
                <a:solidFill>
                  <a:schemeClr val="tx1"/>
                </a:solidFill>
              </a:defRPr>
            </a:lvl1pPr>
            <a:lvl2pPr marL="342773" indent="0">
              <a:buNone/>
              <a:defRPr sz="2100"/>
            </a:lvl2pPr>
            <a:lvl3pPr marL="685546" indent="0">
              <a:buNone/>
              <a:defRPr sz="1800"/>
            </a:lvl3pPr>
            <a:lvl4pPr marL="1028318" indent="0">
              <a:buNone/>
              <a:defRPr sz="1500"/>
            </a:lvl4pPr>
            <a:lvl5pPr marL="1371092" indent="0">
              <a:buNone/>
              <a:defRPr sz="1500"/>
            </a:lvl5pPr>
            <a:lvl6pPr marL="1713864" indent="0">
              <a:buNone/>
              <a:defRPr sz="1500"/>
            </a:lvl6pPr>
            <a:lvl7pPr marL="2056637" indent="0">
              <a:buNone/>
              <a:defRPr sz="1500"/>
            </a:lvl7pPr>
            <a:lvl8pPr marL="2399409" indent="0">
              <a:buNone/>
              <a:defRPr sz="1500"/>
            </a:lvl8pPr>
            <a:lvl9pPr marL="2742183" indent="0">
              <a:buNone/>
              <a:defRPr sz="1500"/>
            </a:lvl9pPr>
          </a:lstStyle>
          <a:p>
            <a:r>
              <a:rPr lang="de-DE" dirty="0" smtClean="0"/>
              <a:t>Bild durch Klicken auf Symbol hinzufügen</a:t>
            </a:r>
            <a:endParaRPr lang="de-DE" dirty="0"/>
          </a:p>
        </p:txBody>
      </p:sp>
    </p:spTree>
    <p:extLst>
      <p:ext uri="{BB962C8B-B14F-4D97-AF65-F5344CB8AC3E}">
        <p14:creationId xmlns="" xmlns:p14="http://schemas.microsoft.com/office/powerpoint/2010/main" val="4886629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8" name="Fußzeilenplatzhalter 3"/>
          <p:cNvSpPr>
            <a:spLocks noGrp="1"/>
          </p:cNvSpPr>
          <p:nvPr>
            <p:ph type="ftr" sz="quarter" idx="11"/>
          </p:nvPr>
        </p:nvSpPr>
        <p:spPr>
          <a:xfrm>
            <a:off x="467544" y="4767263"/>
            <a:ext cx="7344816" cy="273844"/>
          </a:xfrm>
          <a:prstGeom prst="rect">
            <a:avLst/>
          </a:prstGeom>
        </p:spPr>
        <p:txBody>
          <a:bodyPr/>
          <a:lstStyle>
            <a:lvl1pPr>
              <a:defRPr sz="1200"/>
            </a:lvl1pPr>
          </a:lstStyle>
          <a:p>
            <a:endParaRPr lang="en-US" dirty="0"/>
          </a:p>
        </p:txBody>
      </p:sp>
      <p:sp>
        <p:nvSpPr>
          <p:cNvPr id="9" name="Foliennummernplatzhalter 4"/>
          <p:cNvSpPr>
            <a:spLocks noGrp="1"/>
          </p:cNvSpPr>
          <p:nvPr>
            <p:ph type="sldNum" sz="quarter" idx="12"/>
          </p:nvPr>
        </p:nvSpPr>
        <p:spPr>
          <a:xfrm>
            <a:off x="6553200" y="4767263"/>
            <a:ext cx="2133600" cy="273844"/>
          </a:xfrm>
          <a:prstGeom prst="rect">
            <a:avLst/>
          </a:prstGeom>
        </p:spPr>
        <p:txBody>
          <a:bodyPr/>
          <a:lstStyle>
            <a:lvl1pPr algn="r">
              <a:defRPr sz="1200"/>
            </a:lvl1pPr>
          </a:lstStyle>
          <a:p>
            <a:fld id="{18D14E0B-28A5-4623-BE79-DA462D898C1C}" type="slidenum">
              <a:rPr lang="en-US" smtClean="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3305176"/>
            <a:ext cx="7772400" cy="1021556"/>
          </a:xfrm>
        </p:spPr>
        <p:txBody>
          <a:bodyPr anchor="t"/>
          <a:lstStyle>
            <a:lvl1pPr algn="l">
              <a:defRPr sz="4000" b="1" cap="all"/>
            </a:lvl1pPr>
          </a:lstStyle>
          <a:p>
            <a:r>
              <a:rPr lang="de-DE" smtClean="0"/>
              <a:t>Titelmasterformat durch Klicken bearbeiten</a:t>
            </a:r>
            <a:endParaRPr lang="en-US"/>
          </a:p>
        </p:txBody>
      </p:sp>
      <p:sp>
        <p:nvSpPr>
          <p:cNvPr id="3" name="Textplatzhalt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8" name="Fußzeilenplatzhalter 3"/>
          <p:cNvSpPr>
            <a:spLocks noGrp="1"/>
          </p:cNvSpPr>
          <p:nvPr>
            <p:ph type="ftr" sz="quarter" idx="11"/>
          </p:nvPr>
        </p:nvSpPr>
        <p:spPr>
          <a:xfrm>
            <a:off x="683568" y="4767263"/>
            <a:ext cx="6840760" cy="273844"/>
          </a:xfrm>
          <a:prstGeom prst="rect">
            <a:avLst/>
          </a:prstGeom>
        </p:spPr>
        <p:txBody>
          <a:bodyPr/>
          <a:lstStyle>
            <a:lvl1pPr>
              <a:defRPr sz="1200"/>
            </a:lvl1pPr>
          </a:lstStyle>
          <a:p>
            <a:endParaRPr lang="en-US" dirty="0"/>
          </a:p>
        </p:txBody>
      </p:sp>
      <p:sp>
        <p:nvSpPr>
          <p:cNvPr id="9" name="Foliennummernplatzhalter 4"/>
          <p:cNvSpPr>
            <a:spLocks noGrp="1"/>
          </p:cNvSpPr>
          <p:nvPr>
            <p:ph type="sldNum" sz="quarter" idx="12"/>
          </p:nvPr>
        </p:nvSpPr>
        <p:spPr>
          <a:xfrm>
            <a:off x="6553200" y="4767263"/>
            <a:ext cx="2133600" cy="273844"/>
          </a:xfrm>
          <a:prstGeom prst="rect">
            <a:avLst/>
          </a:prstGeom>
        </p:spPr>
        <p:txBody>
          <a:bodyPr/>
          <a:lstStyle>
            <a:lvl1pPr algn="r">
              <a:defRPr sz="1200"/>
            </a:lvl1pPr>
          </a:lstStyle>
          <a:p>
            <a:fld id="{18D14E0B-28A5-4623-BE79-DA462D898C1C}" type="slidenum">
              <a:rPr lang="en-US" smtClean="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Inhaltsplatzhalt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Inhaltsplatzhalt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Datumsplatzhalter 4"/>
          <p:cNvSpPr>
            <a:spLocks noGrp="1"/>
          </p:cNvSpPr>
          <p:nvPr>
            <p:ph type="dt" sz="half" idx="10"/>
          </p:nvPr>
        </p:nvSpPr>
        <p:spPr>
          <a:xfrm>
            <a:off x="457200" y="4767263"/>
            <a:ext cx="2133600" cy="273844"/>
          </a:xfrm>
          <a:prstGeom prst="rect">
            <a:avLst/>
          </a:prstGeom>
        </p:spPr>
        <p:txBody>
          <a:bodyPr/>
          <a:lstStyle/>
          <a:p>
            <a:endParaRPr lang="en-US"/>
          </a:p>
        </p:txBody>
      </p:sp>
      <p:sp>
        <p:nvSpPr>
          <p:cNvPr id="6" name="Fußzeilenplatzhalt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Foliennummernplatzhalter 6"/>
          <p:cNvSpPr>
            <a:spLocks noGrp="1"/>
          </p:cNvSpPr>
          <p:nvPr>
            <p:ph type="sldNum" sz="quarter" idx="12"/>
          </p:nvPr>
        </p:nvSpPr>
        <p:spPr>
          <a:xfrm>
            <a:off x="6553200" y="4767263"/>
            <a:ext cx="2133600" cy="273844"/>
          </a:xfrm>
          <a:prstGeom prst="rect">
            <a:avLst/>
          </a:prstGeom>
        </p:spPr>
        <p:txBody>
          <a:bodyPr/>
          <a:lstStyle/>
          <a:p>
            <a:fld id="{18D14E0B-28A5-4623-BE79-DA462D898C1C}"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857250"/>
          </a:xfrm>
        </p:spPr>
        <p:txBody>
          <a:bodyPr/>
          <a:lstStyle>
            <a:lvl1pPr>
              <a:defRPr/>
            </a:lvl1pPr>
          </a:lstStyle>
          <a:p>
            <a:r>
              <a:rPr lang="de-DE" smtClean="0"/>
              <a:t>Titelmasterformat durch Klicken bearbeiten</a:t>
            </a:r>
            <a:endParaRPr lang="en-US"/>
          </a:p>
        </p:txBody>
      </p:sp>
      <p:sp>
        <p:nvSpPr>
          <p:cNvPr id="3" name="Textplatzhalt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Textplatzhalt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7" name="Datumsplatzhalter 6"/>
          <p:cNvSpPr>
            <a:spLocks noGrp="1"/>
          </p:cNvSpPr>
          <p:nvPr>
            <p:ph type="dt" sz="half" idx="10"/>
          </p:nvPr>
        </p:nvSpPr>
        <p:spPr>
          <a:xfrm>
            <a:off x="457200" y="4767263"/>
            <a:ext cx="2133600" cy="273844"/>
          </a:xfrm>
          <a:prstGeom prst="rect">
            <a:avLst/>
          </a:prstGeom>
        </p:spPr>
        <p:txBody>
          <a:bodyPr/>
          <a:lstStyle/>
          <a:p>
            <a:endParaRPr lang="en-US"/>
          </a:p>
        </p:txBody>
      </p:sp>
      <p:sp>
        <p:nvSpPr>
          <p:cNvPr id="8" name="Fußzeilenplatzhalter 7"/>
          <p:cNvSpPr>
            <a:spLocks noGrp="1"/>
          </p:cNvSpPr>
          <p:nvPr>
            <p:ph type="ftr" sz="quarter" idx="11"/>
          </p:nvPr>
        </p:nvSpPr>
        <p:spPr>
          <a:xfrm>
            <a:off x="3124200" y="4767263"/>
            <a:ext cx="2895600" cy="273844"/>
          </a:xfrm>
          <a:prstGeom prst="rect">
            <a:avLst/>
          </a:prstGeom>
        </p:spPr>
        <p:txBody>
          <a:bodyPr/>
          <a:lstStyle/>
          <a:p>
            <a:endParaRPr lang="en-US"/>
          </a:p>
        </p:txBody>
      </p:sp>
      <p:sp>
        <p:nvSpPr>
          <p:cNvPr id="9" name="Foliennummernplatzhalter 8"/>
          <p:cNvSpPr>
            <a:spLocks noGrp="1"/>
          </p:cNvSpPr>
          <p:nvPr>
            <p:ph type="sldNum" sz="quarter" idx="12"/>
          </p:nvPr>
        </p:nvSpPr>
        <p:spPr>
          <a:xfrm>
            <a:off x="6553200" y="4767263"/>
            <a:ext cx="2133600" cy="273844"/>
          </a:xfrm>
          <a:prstGeom prst="rect">
            <a:avLst/>
          </a:prstGeom>
        </p:spPr>
        <p:txBody>
          <a:bodyPr/>
          <a:lstStyle/>
          <a:p>
            <a:fld id="{18D14E0B-28A5-4623-BE79-DA462D898C1C}" type="slidenum">
              <a:rPr lang="en-US" smtClean="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Datumsplatzhalter 2"/>
          <p:cNvSpPr>
            <a:spLocks noGrp="1"/>
          </p:cNvSpPr>
          <p:nvPr>
            <p:ph type="dt" sz="half" idx="10"/>
          </p:nvPr>
        </p:nvSpPr>
        <p:spPr>
          <a:xfrm>
            <a:off x="457200" y="4767263"/>
            <a:ext cx="2133600" cy="273844"/>
          </a:xfrm>
          <a:prstGeom prst="rect">
            <a:avLst/>
          </a:prstGeom>
        </p:spPr>
        <p:txBody>
          <a:bodyPr/>
          <a:lstStyle/>
          <a:p>
            <a:endParaRPr lang="en-US" dirty="0"/>
          </a:p>
        </p:txBody>
      </p:sp>
      <p:sp>
        <p:nvSpPr>
          <p:cNvPr id="4" name="Fußzeilenplatzhalter 3"/>
          <p:cNvSpPr>
            <a:spLocks noGrp="1"/>
          </p:cNvSpPr>
          <p:nvPr>
            <p:ph type="ftr" sz="quarter" idx="11"/>
          </p:nvPr>
        </p:nvSpPr>
        <p:spPr>
          <a:xfrm>
            <a:off x="3124200" y="4767263"/>
            <a:ext cx="2895600" cy="273844"/>
          </a:xfrm>
          <a:prstGeom prst="rect">
            <a:avLst/>
          </a:prstGeom>
        </p:spPr>
        <p:txBody>
          <a:bodyPr/>
          <a:lstStyle/>
          <a:p>
            <a:endParaRPr lang="en-US"/>
          </a:p>
        </p:txBody>
      </p:sp>
      <p:sp>
        <p:nvSpPr>
          <p:cNvPr id="5" name="Foliennummernplatzhalter 4"/>
          <p:cNvSpPr>
            <a:spLocks noGrp="1"/>
          </p:cNvSpPr>
          <p:nvPr>
            <p:ph type="sldNum" sz="quarter" idx="12"/>
          </p:nvPr>
        </p:nvSpPr>
        <p:spPr>
          <a:xfrm>
            <a:off x="6553200" y="4767263"/>
            <a:ext cx="2133600" cy="273844"/>
          </a:xfrm>
          <a:prstGeom prst="rect">
            <a:avLst/>
          </a:prstGeom>
        </p:spPr>
        <p:txBody>
          <a:bodyPr/>
          <a:lstStyle>
            <a:lvl1pPr algn="r">
              <a:defRPr/>
            </a:lvl1pPr>
          </a:lstStyle>
          <a:p>
            <a:fld id="{18D14E0B-28A5-4623-BE79-DA462D898C1C}" type="slidenum">
              <a:rPr lang="en-US" smtClean="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457200" y="4767263"/>
            <a:ext cx="2133600" cy="273844"/>
          </a:xfrm>
          <a:prstGeom prst="rect">
            <a:avLst/>
          </a:prstGeom>
        </p:spPr>
        <p:txBody>
          <a:bodyPr/>
          <a:lstStyle/>
          <a:p>
            <a:endParaRPr lang="en-US"/>
          </a:p>
        </p:txBody>
      </p:sp>
      <p:sp>
        <p:nvSpPr>
          <p:cNvPr id="3" name="Fußzeilenplatzhalter 2"/>
          <p:cNvSpPr>
            <a:spLocks noGrp="1"/>
          </p:cNvSpPr>
          <p:nvPr>
            <p:ph type="ftr" sz="quarter" idx="11"/>
          </p:nvPr>
        </p:nvSpPr>
        <p:spPr>
          <a:xfrm>
            <a:off x="3124200" y="4767263"/>
            <a:ext cx="2895600" cy="273844"/>
          </a:xfrm>
          <a:prstGeom prst="rect">
            <a:avLst/>
          </a:prstGeom>
        </p:spPr>
        <p:txBody>
          <a:bodyPr/>
          <a:lstStyle/>
          <a:p>
            <a:endParaRPr lang="en-US"/>
          </a:p>
        </p:txBody>
      </p:sp>
      <p:sp>
        <p:nvSpPr>
          <p:cNvPr id="4" name="Foliennummernplatzhalter 3"/>
          <p:cNvSpPr>
            <a:spLocks noGrp="1"/>
          </p:cNvSpPr>
          <p:nvPr>
            <p:ph type="sldNum" sz="quarter" idx="12"/>
          </p:nvPr>
        </p:nvSpPr>
        <p:spPr>
          <a:xfrm>
            <a:off x="6553200" y="4767263"/>
            <a:ext cx="2133600" cy="273844"/>
          </a:xfrm>
          <a:prstGeom prst="rect">
            <a:avLst/>
          </a:prstGeom>
        </p:spPr>
        <p:txBody>
          <a:bodyPr/>
          <a:lstStyle/>
          <a:p>
            <a:fld id="{18D14E0B-28A5-4623-BE79-DA462D898C1C}"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1" y="204787"/>
            <a:ext cx="3008313" cy="871538"/>
          </a:xfrm>
        </p:spPr>
        <p:txBody>
          <a:bodyPr anchor="b"/>
          <a:lstStyle>
            <a:lvl1pPr algn="l">
              <a:defRPr sz="2000" b="1"/>
            </a:lvl1pPr>
          </a:lstStyle>
          <a:p>
            <a:r>
              <a:rPr lang="de-DE" smtClean="0"/>
              <a:t>Titelmasterformat durch Klicken bearbeiten</a:t>
            </a:r>
            <a:endParaRPr lang="en-US"/>
          </a:p>
        </p:txBody>
      </p:sp>
      <p:sp>
        <p:nvSpPr>
          <p:cNvPr id="3" name="Inhaltsplatzhalt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Textplatzhalt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a:xfrm>
            <a:off x="457200" y="4767263"/>
            <a:ext cx="2133600" cy="273844"/>
          </a:xfrm>
          <a:prstGeom prst="rect">
            <a:avLst/>
          </a:prstGeom>
        </p:spPr>
        <p:txBody>
          <a:bodyPr/>
          <a:lstStyle/>
          <a:p>
            <a:endParaRPr lang="en-US"/>
          </a:p>
        </p:txBody>
      </p:sp>
      <p:sp>
        <p:nvSpPr>
          <p:cNvPr id="6" name="Fußzeilenplatzhalt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Foliennummernplatzhalter 6"/>
          <p:cNvSpPr>
            <a:spLocks noGrp="1"/>
          </p:cNvSpPr>
          <p:nvPr>
            <p:ph type="sldNum" sz="quarter" idx="12"/>
          </p:nvPr>
        </p:nvSpPr>
        <p:spPr>
          <a:xfrm>
            <a:off x="6553200" y="4767263"/>
            <a:ext cx="2133600" cy="273844"/>
          </a:xfrm>
          <a:prstGeom prst="rect">
            <a:avLst/>
          </a:prstGeom>
        </p:spPr>
        <p:txBody>
          <a:bodyPr/>
          <a:lstStyle/>
          <a:p>
            <a:fld id="{18D14E0B-28A5-4623-BE79-DA462D898C1C}" type="slidenum">
              <a:rPr lang="en-US" smtClean="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3600450"/>
            <a:ext cx="5486400" cy="425054"/>
          </a:xfrm>
        </p:spPr>
        <p:txBody>
          <a:bodyPr anchor="b"/>
          <a:lstStyle>
            <a:lvl1pPr algn="l">
              <a:defRPr sz="2000" b="1"/>
            </a:lvl1pPr>
          </a:lstStyle>
          <a:p>
            <a:r>
              <a:rPr lang="de-DE" smtClean="0"/>
              <a:t>Titelmasterformat durch Klicken bearbeiten</a:t>
            </a:r>
            <a:endParaRPr lang="en-US"/>
          </a:p>
        </p:txBody>
      </p:sp>
      <p:sp>
        <p:nvSpPr>
          <p:cNvPr id="3" name="Bildplatzhalt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platzhalt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a:xfrm>
            <a:off x="457200" y="4767263"/>
            <a:ext cx="2133600" cy="273844"/>
          </a:xfrm>
          <a:prstGeom prst="rect">
            <a:avLst/>
          </a:prstGeom>
        </p:spPr>
        <p:txBody>
          <a:bodyPr/>
          <a:lstStyle/>
          <a:p>
            <a:endParaRPr lang="en-US"/>
          </a:p>
        </p:txBody>
      </p:sp>
      <p:sp>
        <p:nvSpPr>
          <p:cNvPr id="6" name="Fußzeilenplatzhalter 5"/>
          <p:cNvSpPr>
            <a:spLocks noGrp="1"/>
          </p:cNvSpPr>
          <p:nvPr>
            <p:ph type="ftr" sz="quarter" idx="11"/>
          </p:nvPr>
        </p:nvSpPr>
        <p:spPr>
          <a:xfrm>
            <a:off x="3124200" y="4767263"/>
            <a:ext cx="2895600" cy="273844"/>
          </a:xfrm>
          <a:prstGeom prst="rect">
            <a:avLst/>
          </a:prstGeom>
        </p:spPr>
        <p:txBody>
          <a:bodyPr/>
          <a:lstStyle/>
          <a:p>
            <a:endParaRPr lang="en-US"/>
          </a:p>
        </p:txBody>
      </p:sp>
      <p:sp>
        <p:nvSpPr>
          <p:cNvPr id="7" name="Foliennummernplatzhalter 6"/>
          <p:cNvSpPr>
            <a:spLocks noGrp="1"/>
          </p:cNvSpPr>
          <p:nvPr>
            <p:ph type="sldNum" sz="quarter" idx="12"/>
          </p:nvPr>
        </p:nvSpPr>
        <p:spPr>
          <a:xfrm>
            <a:off x="6553200" y="4767263"/>
            <a:ext cx="2133600" cy="273844"/>
          </a:xfrm>
          <a:prstGeom prst="rect">
            <a:avLst/>
          </a:prstGeom>
        </p:spPr>
        <p:txBody>
          <a:bodyPr/>
          <a:lstStyle/>
          <a:p>
            <a:fld id="{18D14E0B-28A5-4623-BE79-DA462D898C1C}"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Autofit/>
          </a:bodyPr>
          <a:lstStyle/>
          <a:p>
            <a:r>
              <a:rPr lang="de-DE" dirty="0" smtClean="0"/>
              <a:t>Titelmasterformat durch Klicken bearbeiten</a:t>
            </a:r>
            <a:endParaRPr lang="en-US" dirty="0"/>
          </a:p>
        </p:txBody>
      </p:sp>
      <p:sp>
        <p:nvSpPr>
          <p:cNvPr id="3" name="Textplatzhalt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en-US" dirty="0"/>
          </a:p>
        </p:txBody>
      </p:sp>
      <p:sp>
        <p:nvSpPr>
          <p:cNvPr id="8" name="Fußzeilenplatzhalter 3"/>
          <p:cNvSpPr>
            <a:spLocks noGrp="1"/>
          </p:cNvSpPr>
          <p:nvPr>
            <p:ph type="ftr" sz="quarter" idx="3"/>
          </p:nvPr>
        </p:nvSpPr>
        <p:spPr>
          <a:xfrm>
            <a:off x="467544" y="4767263"/>
            <a:ext cx="7272808" cy="273844"/>
          </a:xfrm>
          <a:prstGeom prst="rect">
            <a:avLst/>
          </a:prstGeom>
        </p:spPr>
        <p:txBody>
          <a:bodyPr/>
          <a:lstStyle>
            <a:lvl1pPr>
              <a:defRPr sz="1200"/>
            </a:lvl1pPr>
          </a:lstStyle>
          <a:p>
            <a:endParaRPr lang="en-US" dirty="0"/>
          </a:p>
        </p:txBody>
      </p:sp>
      <p:sp>
        <p:nvSpPr>
          <p:cNvPr id="9" name="Foliennummernplatzhalter 4"/>
          <p:cNvSpPr>
            <a:spLocks noGrp="1"/>
          </p:cNvSpPr>
          <p:nvPr>
            <p:ph type="sldNum" sz="quarter" idx="4"/>
          </p:nvPr>
        </p:nvSpPr>
        <p:spPr>
          <a:xfrm>
            <a:off x="6553200" y="4767263"/>
            <a:ext cx="2133600" cy="273844"/>
          </a:xfrm>
          <a:prstGeom prst="rect">
            <a:avLst/>
          </a:prstGeom>
        </p:spPr>
        <p:txBody>
          <a:bodyPr/>
          <a:lstStyle>
            <a:lvl1pPr algn="r">
              <a:defRPr sz="1200"/>
            </a:lvl1pPr>
          </a:lstStyle>
          <a:p>
            <a:fld id="{18D14E0B-28A5-4623-BE79-DA462D898C1C}" type="slidenum">
              <a:rPr lang="en-US" smtClean="0"/>
              <a:pPr/>
              <a:t>‹Nr.›</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spcBef>
          <a:spcPct val="0"/>
        </a:spcBef>
        <a:buNone/>
        <a:defRPr sz="4000" kern="1200">
          <a:solidFill>
            <a:schemeClr val="tx1"/>
          </a:solidFill>
          <a:latin typeface="Blackout" pitchFamily="2"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en.wikipedia.org/wiki/Open_science" TargetMode="External"/><Relationship Id="rId5" Type="http://schemas.openxmlformats.org/officeDocument/2006/relationships/hyperlink" Target="https://www.openaire.eu/what-is-open-science" TargetMode="External"/><Relationship Id="rId4" Type="http://schemas.openxmlformats.org/officeDocument/2006/relationships/hyperlink" Target="httpsdoi.org10.5281zenodo.1285575."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creativecommons.org/licenses/by/3.0/deed.de" TargetMode="External"/><Relationship Id="rId13" Type="http://schemas.openxmlformats.org/officeDocument/2006/relationships/hyperlink" Target="https://creativecommons.org/licenses/by-nd/4.0/" TargetMode="External"/><Relationship Id="rId3" Type="http://schemas.openxmlformats.org/officeDocument/2006/relationships/hyperlink" Target="https://en.wikipedia.org/wiki/Open_science" TargetMode="External"/><Relationship Id="rId7" Type="http://schemas.openxmlformats.org/officeDocument/2006/relationships/hyperlink" Target="https://commons.wikimedia.org/wiki/User:Jonathasmello" TargetMode="External"/><Relationship Id="rId12" Type="http://schemas.openxmlformats.org/officeDocument/2006/relationships/hyperlink" Target="https://www.cos.io/prereg"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hyperlink" Target="https://de.wikipedia.org/wiki/Datei:Global_Open_Educational_Resources_Logo.svg" TargetMode="External"/><Relationship Id="rId11" Type="http://schemas.openxmlformats.org/officeDocument/2006/relationships/hyperlink" Target="https://cdn.cos.io/media/images/prereg-badge.original.png" TargetMode="External"/><Relationship Id="rId5" Type="http://schemas.openxmlformats.org/officeDocument/2006/relationships/hyperlink" Target="https://creativecommons.org/licenses/by/3.0/" TargetMode="External"/><Relationship Id="rId10" Type="http://schemas.openxmlformats.org/officeDocument/2006/relationships/hyperlink" Target="https://creativecommons.org/publicdomain/zero/1.0/deed.de" TargetMode="External"/><Relationship Id="rId4" Type="http://schemas.openxmlformats.org/officeDocument/2006/relationships/hyperlink" Target="https://commons.wikimedia.org/wiki/User:Gegensystem" TargetMode="External"/><Relationship Id="rId9" Type="http://schemas.openxmlformats.org/officeDocument/2006/relationships/hyperlink" Target="https://commons.wikimedia.org/wiki/File:Open_access.svg" TargetMode="External"/><Relationship Id="rId1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hyperlink" Target="https://cdn.cos.io/media/images/prereg-badge.original.png" TargetMode="External"/><Relationship Id="rId2" Type="http://schemas.openxmlformats.org/officeDocument/2006/relationships/image" Target="../media/image18.png"/><Relationship Id="rId1" Type="http://schemas.openxmlformats.org/officeDocument/2006/relationships/slideLayout" Target="../slideLayouts/slideLayout3.xml"/><Relationship Id="rId5" Type="http://schemas.openxmlformats.org/officeDocument/2006/relationships/hyperlink" Target="https://creativecommons.org/licenses/by-nd/4.0/" TargetMode="External"/><Relationship Id="rId4" Type="http://schemas.openxmlformats.org/officeDocument/2006/relationships/hyperlink" Target="https://www.cos.io/prereg"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doi.org/10.6084/m9.figshare.9891596.v1"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www.sealevel.info/NAS_irreproducibilityReport.pdf" TargetMode="External"/><Relationship Id="rId2" Type="http://schemas.openxmlformats.org/officeDocument/2006/relationships/image" Target="../media/image19.emf"/><Relationship Id="rId1" Type="http://schemas.openxmlformats.org/officeDocument/2006/relationships/slideLayout" Target="../slideLayouts/slideLayout2.xml"/><Relationship Id="rId4" Type="http://schemas.openxmlformats.org/officeDocument/2006/relationships/hyperlink" Target="https://doi.org/10.6084/m9.figshare.9891596.v1"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doi.org/10.6084/m9.figshare.9891596.v1"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doi.org/10.6084/m9.figshare.9891596.v1"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6084/m9.figshare.9891596.v1" TargetMode="External"/><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hyperlink" Target="https://creativecommons.org/licenses/by-nd/4.0/" TargetMode="External"/><Relationship Id="rId5" Type="http://schemas.openxmlformats.org/officeDocument/2006/relationships/diagramQuickStyle" Target="../diagrams/quickStyle2.xml"/><Relationship Id="rId10" Type="http://schemas.openxmlformats.org/officeDocument/2006/relationships/hyperlink" Target="https://www.cos.io/prereg" TargetMode="External"/><Relationship Id="rId4" Type="http://schemas.openxmlformats.org/officeDocument/2006/relationships/diagramLayout" Target="../diagrams/layout2.xml"/><Relationship Id="rId9" Type="http://schemas.openxmlformats.org/officeDocument/2006/relationships/hyperlink" Target="https://cdn.cos.io/media/images/prereg-badge.original.png"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s://cdn.cos.io/media/images/prereg-badge.original.png" TargetMode="External"/><Relationship Id="rId7" Type="http://schemas.openxmlformats.org/officeDocument/2006/relationships/hyperlink" Target="http://www.osf.org/"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www.aspredicted.org/" TargetMode="External"/><Relationship Id="rId5" Type="http://schemas.openxmlformats.org/officeDocument/2006/relationships/hyperlink" Target="https://creativecommons.org/licenses/by-nd/4.0/" TargetMode="External"/><Relationship Id="rId10" Type="http://schemas.openxmlformats.org/officeDocument/2006/relationships/image" Target="../media/image22.png"/><Relationship Id="rId4" Type="http://schemas.openxmlformats.org/officeDocument/2006/relationships/hyperlink" Target="https://www.cos.io/prereg" TargetMode="External"/><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hyperlink" Target="https://www.cos.io/prereg" TargetMode="External"/><Relationship Id="rId2" Type="http://schemas.openxmlformats.org/officeDocument/2006/relationships/hyperlink" Target="https://cdn.cos.io/media/images/prereg-badge.original.png" TargetMode="Externa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hyperlink" Target="http://www.aspredicted.org/" TargetMode="External"/><Relationship Id="rId4" Type="http://schemas.openxmlformats.org/officeDocument/2006/relationships/hyperlink" Target="https://creativecommons.org/licenses/by-nd/4.0/"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3.jpeg"/><Relationship Id="rId7" Type="http://schemas.openxmlformats.org/officeDocument/2006/relationships/hyperlink" Target="https://www.flickr.com/photos/justinwilso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flickr.com/photos/justinwilson/3985770204" TargetMode="External"/><Relationship Id="rId5" Type="http://schemas.openxmlformats.org/officeDocument/2006/relationships/hyperlink" Target="https://pixabay.com/users/free-photos-242387/" TargetMode="External"/><Relationship Id="rId4" Type="http://schemas.openxmlformats.org/officeDocument/2006/relationships/hyperlink" Target="https://pixabay.com/photos/blogging-blogger-office-business-336375/"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tilburguniversity.edu/research/open-science-community/open-education-lab/open-insight" TargetMode="External"/><Relationship Id="rId2" Type="http://schemas.openxmlformats.org/officeDocument/2006/relationships/hyperlink" Target="https://rimamrahal.wordpress.com/" TargetMode="Externa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hyperlink" Target="https://commons.wikimedia.org/wiki/File:Open_Access_logo_PLoS_white.svg" TargetMode="External"/><Relationship Id="rId2" Type="http://schemas.openxmlformats.org/officeDocument/2006/relationships/image" Target="../media/image25.png"/><Relationship Id="rId1" Type="http://schemas.openxmlformats.org/officeDocument/2006/relationships/slideLayout" Target="../slideLayouts/slideLayout3.xml"/><Relationship Id="rId5" Type="http://schemas.openxmlformats.org/officeDocument/2006/relationships/hyperlink" Target="https://creativecommons.org/publicdomain/zero/1.0/deed.en" TargetMode="External"/><Relationship Id="rId4" Type="http://schemas.openxmlformats.org/officeDocument/2006/relationships/hyperlink" Target="https://plos.org/"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legacy.earlham.edu/~peters/fos/overview.htm" TargetMode="External"/><Relationship Id="rId7" Type="http://schemas.openxmlformats.org/officeDocument/2006/relationships/hyperlink" Target="https://creativecommons.org/publicdomain/zero/1.0/deed.en"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plos.org/" TargetMode="External"/><Relationship Id="rId5" Type="http://schemas.openxmlformats.org/officeDocument/2006/relationships/hyperlink" Target="https://commons.wikimedia.org/wiki/File:Open_Access_logo_PLoS_white.svg" TargetMode="External"/><Relationship Id="rId4" Type="http://schemas.openxmlformats.org/officeDocument/2006/relationships/hyperlink" Target="http://creativecommons.org/licenses/by/3.0/u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hyperlink" Target="https://creativecommons.org/publicdomain/zero/1.0/deed.en"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plos.org/" TargetMode="External"/><Relationship Id="rId5" Type="http://schemas.openxmlformats.org/officeDocument/2006/relationships/hyperlink" Target="https://commons.wikimedia.org/wiki/File:Open_Access_logo_PLoS_white.svg" TargetMode="External"/><Relationship Id="rId4" Type="http://schemas.openxmlformats.org/officeDocument/2006/relationships/hyperlink" Target="https://dash.harvard.edu/handle/1/4455490"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oaj.org/" TargetMode="External"/><Relationship Id="rId7"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hyperlink" Target="https://www.bib.uni-mannheim.de/en/contact-persons/dr-philipp-zumstein/"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commons.wikimedia.org/wiki/User:Jonathasmello" TargetMode="External"/><Relationship Id="rId2" Type="http://schemas.openxmlformats.org/officeDocument/2006/relationships/hyperlink" Target="https://de.wikipedia.org/wiki/Datei:Global_Open_Educational_Resources_Logo.svg" TargetMode="Externa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hyperlink" Target="https://creativecommons.org/licenses/by/3.0/deed.de"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www.flickr.com/photos/gforsythe/38088290601"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creativecommons.org/licenses/by/3.0/deed.de" TargetMode="External"/><Relationship Id="rId3" Type="http://schemas.openxmlformats.org/officeDocument/2006/relationships/image" Target="../media/image29.png"/><Relationship Id="rId7" Type="http://schemas.openxmlformats.org/officeDocument/2006/relationships/hyperlink" Target="https://commons.wikimedia.org/wiki/User:Jonathasmello"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de.wikipedia.org/wiki/Datei:Global_Open_Educational_Resources_Logo.svg" TargetMode="External"/><Relationship Id="rId5" Type="http://schemas.openxmlformats.org/officeDocument/2006/relationships/hyperlink" Target="https://www.unesco.de/sites/default/files/2018-01/DUK_Leitfaden_OER_in_der_Hochschulbildung_2015_barrierefrei-1.pdf" TargetMode="External"/><Relationship Id="rId4" Type="http://schemas.openxmlformats.org/officeDocument/2006/relationships/hyperlink" Target="https://open-educational-resources.de/materialien/oer-whitepaper/oer-whitepaper-hochschule/"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hackmd.io/wnBuf1qIQJ2p4s1bohcdSQ"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hyperlink" Target="https://demo.codimd.org/E2XoQ_qzTFmmX4xV8qWRoA"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hyperlink" Target="https://www.oerbw.de/" TargetMode="External"/><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hyperlink" Target="https://figshare.com/" TargetMode="External"/><Relationship Id="rId4" Type="http://schemas.openxmlformats.org/officeDocument/2006/relationships/hyperlink" Target="https://zenodo.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hyperlink" Target="https://pixabay.com/users/jeshoots-com-264599/" TargetMode="External"/><Relationship Id="rId4" Type="http://schemas.openxmlformats.org/officeDocument/2006/relationships/hyperlink" Target="https://pixabay.com/photos/laptop-woman-education-study-young-3087585/"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pixabay.com/photos/whiteboard-dry-erase-marker-blank-2903269/"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hyperlink" Target="https://pixabay.com/?utm_source=link-attribution&amp;utm_medium=referral&amp;utm_campaign=image&amp;utm_content=2903269" TargetMode="External"/><Relationship Id="rId4" Type="http://schemas.openxmlformats.org/officeDocument/2006/relationships/hyperlink" Target="https://pixabay.com/users/mnplatypus-747399/?utm_source=link-attribution&amp;utm_medium=referral&amp;utm_campaign=image&amp;utm_content=2903269"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osf.io/r9v3p/" TargetMode="External"/><Relationship Id="rId2" Type="http://schemas.openxmlformats.org/officeDocument/2006/relationships/hyperlink" Target="https://doi.org/10.6084/m9.figshare.9891596.v1" TargetMode="Externa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hyperlink" Target="https://cos.io/blog/strategy-culture-change/"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20https:/www.undp.org/content/undp/en/home/sustainable-development-goals.html"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37.jpeg"/><Relationship Id="rId4" Type="http://schemas.openxmlformats.org/officeDocument/2006/relationships/hyperlink" Target="https://commons.wikimedia.org/w/index.php?curid=52672594"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pixabay.com/vectors/recycle-green-earth-environment-29227/"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hyperlink" Target="https://pixabay.com/users/clker-free-vector-images-3736/"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en.unesco.org/science-sustainable-future/open-science"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hyperlink" Target="http://doi.org/10.5281/zenodo.1744583"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hyperlink" Target="https://pixabay.com/de/users/suju-165106/?utm_source=link-attribution&amp;utm_medium=referral&amp;utm_campaign=image&amp;utm_content=2759978"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hyperlink" Target="https://pixabay.com/de/?utm_source=link-attribution&amp;utm_medium=referral&amp;utm_campaign=image&amp;utm_content=2759978"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www.uni-mannheim.de/en/news/mannheim-open-science-meetup0/"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httpsdoi.org10.5281zenodo.345312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pixabay.com/users/myrfa-3126475/" TargetMode="External"/><Relationship Id="rId4" Type="http://schemas.openxmlformats.org/officeDocument/2006/relationships/hyperlink" Target="https://pixabay.com/photos/files-paper-office-paperwork-stack-1614223/"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photos/light-bulb-idea-think-education-3704027/"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s://pixabay.com/users/geralt-9301/"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pixabay.com/illustrations/open-science-science-open-access-735787/"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s://pixabay.com/users/kholmber-963268/"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pixabay.com/illustrations/open-science-science-open-access-735787/"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hyperlink" Target="https://pixabay.com/users/kholmber-963268/"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hyperlink" Target="https://www.ncbi.nlm.nih.gov/pmc/articles/PMC3232214/" TargetMode="External"/><Relationship Id="rId7" Type="http://schemas.openxmlformats.org/officeDocument/2006/relationships/hyperlink" Target="https://pixabay.com/?utm_source=link-attribution&amp;utm_medium=referral&amp;utm_campaign=image&amp;utm_content=2027661" TargetMode="External"/><Relationship Id="rId12"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pixabay.com/users/OpenClipart-Vectors-30363/?utm_source=link-attribution&amp;utm_medium=referral&amp;utm_campaign=image&amp;utm_content=2027661" TargetMode="External"/><Relationship Id="rId11" Type="http://schemas.openxmlformats.org/officeDocument/2006/relationships/image" Target="../media/image14.png"/><Relationship Id="rId5" Type="http://schemas.openxmlformats.org/officeDocument/2006/relationships/hyperlink" Target="https://pixabay.com/?utm_source=link-attribution&amp;utm_medium=referral&amp;utm_campaign=image&amp;utm_content=3974182" TargetMode="External"/><Relationship Id="rId10" Type="http://schemas.openxmlformats.org/officeDocument/2006/relationships/image" Target="../media/image13.png"/><Relationship Id="rId4" Type="http://schemas.openxmlformats.org/officeDocument/2006/relationships/hyperlink" Target="https://pixabay.com/users/manfredsteger-1848497/?utm_source=link-attribution&amp;utm_medium=referral&amp;utm_campaign=image&amp;utm_content=3974182" TargetMode="External"/><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txBox="1">
            <a:spLocks/>
          </p:cNvSpPr>
          <p:nvPr/>
        </p:nvSpPr>
        <p:spPr>
          <a:xfrm>
            <a:off x="792564" y="88049"/>
            <a:ext cx="7018951" cy="1403831"/>
          </a:xfrm>
          <a:prstGeom prst="rect">
            <a:avLst/>
          </a:prstGeom>
        </p:spPr>
        <p:txBody>
          <a:bodyPr vert="horz" lIns="0" tIns="0" rIns="0" bIns="0" rtlCol="0" anchor="ctr">
            <a:noAutofit/>
          </a:bodyPr>
          <a:lstStyle/>
          <a:p>
            <a:pPr defTabSz="685546">
              <a:spcBef>
                <a:spcPct val="0"/>
              </a:spcBef>
              <a:defRPr/>
            </a:pPr>
            <a:r>
              <a:rPr lang="en-US" sz="3600" b="1" dirty="0">
                <a:latin typeface="Blackout" pitchFamily="2" charset="0"/>
                <a:ea typeface="+mj-ea"/>
                <a:cs typeface="+mj-cs"/>
              </a:rPr>
              <a:t>Scientists for Future </a:t>
            </a:r>
          </a:p>
          <a:p>
            <a:pPr defTabSz="685546">
              <a:spcBef>
                <a:spcPct val="0"/>
              </a:spcBef>
              <a:defRPr/>
            </a:pPr>
            <a:r>
              <a:rPr lang="en-US" sz="3600" b="1" dirty="0">
                <a:latin typeface="Blackout" pitchFamily="2" charset="0"/>
                <a:ea typeface="+mj-ea"/>
                <a:cs typeface="+mj-cs"/>
              </a:rPr>
              <a:t>Lecture Series 2020</a:t>
            </a:r>
          </a:p>
        </p:txBody>
      </p:sp>
      <p:sp>
        <p:nvSpPr>
          <p:cNvPr id="4" name="Titel 6"/>
          <p:cNvSpPr txBox="1">
            <a:spLocks/>
          </p:cNvSpPr>
          <p:nvPr/>
        </p:nvSpPr>
        <p:spPr>
          <a:xfrm>
            <a:off x="846556" y="1653860"/>
            <a:ext cx="7558872" cy="2267727"/>
          </a:xfrm>
          <a:prstGeom prst="rect">
            <a:avLst/>
          </a:prstGeom>
        </p:spPr>
        <p:txBody>
          <a:bodyPr vert="horz" lIns="0" tIns="0" rIns="0" bIns="0" rtlCol="0" anchor="ctr">
            <a:noAutofit/>
          </a:bodyPr>
          <a:lstStyle/>
          <a:p>
            <a:pPr algn="ctr" defTabSz="685546">
              <a:lnSpc>
                <a:spcPct val="150000"/>
              </a:lnSpc>
              <a:spcBef>
                <a:spcPct val="0"/>
              </a:spcBef>
              <a:defRPr/>
            </a:pPr>
            <a:endParaRPr lang="en-US" sz="2700" b="1" dirty="0">
              <a:solidFill>
                <a:srgbClr val="06AA3D"/>
              </a:solidFill>
              <a:latin typeface="Blackout" pitchFamily="2" charset="0"/>
              <a:ea typeface="+mj-ea"/>
              <a:cs typeface="+mj-cs"/>
            </a:endParaRPr>
          </a:p>
        </p:txBody>
      </p:sp>
      <p:sp>
        <p:nvSpPr>
          <p:cNvPr id="10"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r>
              <a:rPr lang="en-US" sz="1600" b="1" dirty="0">
                <a:solidFill>
                  <a:schemeClr val="bg1"/>
                </a:solidFill>
                <a:latin typeface="Blackout" pitchFamily="2" charset="0"/>
              </a:rPr>
              <a:t>Anne-Sophie Waag, M.Sc</a:t>
            </a:r>
            <a:r>
              <a:rPr lang="en-US" sz="1600" b="1" dirty="0" smtClean="0">
                <a:solidFill>
                  <a:schemeClr val="bg1"/>
                </a:solidFill>
                <a:latin typeface="Blackout" pitchFamily="2" charset="0"/>
              </a:rPr>
              <a:t>. </a:t>
            </a:r>
            <a:r>
              <a:rPr lang="en-US" sz="1600" b="1" dirty="0">
                <a:latin typeface="Blackout" pitchFamily="2" charset="0"/>
              </a:rPr>
              <a:t>Chair for Education Psychology </a:t>
            </a:r>
            <a:r>
              <a:rPr lang="en-US" sz="1600" b="1" dirty="0" smtClean="0">
                <a:latin typeface="Blackout" pitchFamily="2" charset="0"/>
              </a:rPr>
              <a:t>Mannheim</a:t>
            </a:r>
            <a:r>
              <a:rPr lang="en-US" sz="1600" b="1" dirty="0" smtClean="0">
                <a:solidFill>
                  <a:schemeClr val="bg1"/>
                </a:solidFill>
                <a:latin typeface="Blackout" pitchFamily="2" charset="0"/>
              </a:rPr>
              <a:t> Tuesday, May 19, 2020</a:t>
            </a:r>
          </a:p>
          <a:p>
            <a:pPr marL="257079" indent="-257079" algn="ctr" defTabSz="685546">
              <a:spcBef>
                <a:spcPct val="20000"/>
              </a:spcBef>
              <a:defRPr/>
            </a:pPr>
            <a:r>
              <a:rPr lang="en-US" sz="1000" b="1" dirty="0" smtClean="0">
                <a:latin typeface="Blackout" pitchFamily="2" charset="0"/>
              </a:rPr>
              <a:t>This presentation is licensed under </a:t>
            </a:r>
            <a:r>
              <a:rPr lang="en-US" sz="1000" b="1" dirty="0" smtClean="0">
                <a:latin typeface="Blackout" pitchFamily="2" charset="0"/>
                <a:hlinkClick r:id="rId3"/>
              </a:rPr>
              <a:t>CC BY 4.0</a:t>
            </a:r>
            <a:endParaRPr lang="en-US" sz="1000" b="1" dirty="0">
              <a:latin typeface="Blackout" pitchFamily="2" charset="0"/>
            </a:endParaRPr>
          </a:p>
        </p:txBody>
      </p:sp>
      <p:sp>
        <p:nvSpPr>
          <p:cNvPr id="8" name="Titel 7"/>
          <p:cNvSpPr>
            <a:spLocks noGrp="1"/>
          </p:cNvSpPr>
          <p:nvPr>
            <p:ph type="ctrTitle"/>
          </p:nvPr>
        </p:nvSpPr>
        <p:spPr>
          <a:xfrm>
            <a:off x="0" y="1923678"/>
            <a:ext cx="9144000" cy="1102519"/>
          </a:xfrm>
        </p:spPr>
        <p:txBody>
          <a:bodyPr/>
          <a:lstStyle/>
          <a:p>
            <a:pPr algn="ctr" defTabSz="685546">
              <a:lnSpc>
                <a:spcPct val="150000"/>
              </a:lnSpc>
              <a:defRPr/>
            </a:pPr>
            <a:r>
              <a:rPr lang="en-US" sz="6600" b="1" dirty="0" smtClean="0"/>
              <a:t>Today:</a:t>
            </a:r>
            <a:r>
              <a:rPr lang="en-US" sz="6600" b="1" dirty="0" smtClean="0">
                <a:solidFill>
                  <a:srgbClr val="06AA3D"/>
                </a:solidFill>
              </a:rPr>
              <a:t> Open </a:t>
            </a:r>
            <a:r>
              <a:rPr lang="en-US" sz="6600" b="1" dirty="0" smtClean="0"/>
              <a:t>Science!</a:t>
            </a:r>
            <a:endParaRPr lang="de-DE" sz="6600" dirty="0"/>
          </a:p>
        </p:txBody>
      </p:sp>
      <p:sp>
        <p:nvSpPr>
          <p:cNvPr id="9" name="Untertitel 8"/>
          <p:cNvSpPr>
            <a:spLocks noGrp="1"/>
          </p:cNvSpPr>
          <p:nvPr>
            <p:ph type="subTitle" idx="1"/>
          </p:nvPr>
        </p:nvSpPr>
        <p:spPr>
          <a:xfrm>
            <a:off x="1371600" y="3147814"/>
            <a:ext cx="6400800" cy="1314450"/>
          </a:xfrm>
        </p:spPr>
        <p:txBody>
          <a:bodyPr>
            <a:normAutofit/>
          </a:bodyPr>
          <a:lstStyle/>
          <a:p>
            <a:r>
              <a:rPr lang="en-US" sz="2800" b="1" dirty="0" smtClean="0">
                <a:solidFill>
                  <a:schemeClr val="tx1"/>
                </a:solidFill>
                <a:latin typeface="Blackout" pitchFamily="2" charset="0"/>
              </a:rPr>
              <a:t>AND WHAT IT HAS TO DO WITH YOU, </a:t>
            </a:r>
            <a:br>
              <a:rPr lang="en-US" sz="2800" b="1" dirty="0" smtClean="0">
                <a:solidFill>
                  <a:schemeClr val="tx1"/>
                </a:solidFill>
                <a:latin typeface="Blackout" pitchFamily="2" charset="0"/>
              </a:rPr>
            </a:br>
            <a:r>
              <a:rPr lang="en-US" sz="2800" b="1" dirty="0" smtClean="0">
                <a:solidFill>
                  <a:schemeClr val="tx1"/>
                </a:solidFill>
                <a:latin typeface="Blackout" pitchFamily="2" charset="0"/>
              </a:rPr>
              <a:t>A SUSTAINABLE WORLD AND our FUTURE</a:t>
            </a:r>
            <a:endParaRPr lang="de-DE" sz="2800" dirty="0">
              <a:solidFill>
                <a:schemeClr val="tx1"/>
              </a:solidFill>
              <a:latin typeface="Blackout" pitchFamily="2" charset="0"/>
            </a:endParaRPr>
          </a:p>
        </p:txBody>
      </p:sp>
      <p:pic>
        <p:nvPicPr>
          <p:cNvPr id="3074" name="Picture 2" descr="C:\Users\Meike Bonefeld\Nextcloud\Open Science and Education\20-05-19 SfF Lecture Series - Open Science\Pics\open-science by Kim Holmberg from Pixabay.png"/>
          <p:cNvPicPr>
            <a:picLocks noChangeAspect="1" noChangeArrowheads="1"/>
          </p:cNvPicPr>
          <p:nvPr/>
        </p:nvPicPr>
        <p:blipFill>
          <a:blip r:embed="rId4" cstate="print"/>
          <a:srcRect t="5359" r="1702"/>
          <a:stretch>
            <a:fillRect/>
          </a:stretch>
        </p:blipFill>
        <p:spPr bwMode="auto">
          <a:xfrm>
            <a:off x="6228184" y="195486"/>
            <a:ext cx="1760028" cy="1820738"/>
          </a:xfrm>
          <a:prstGeom prst="rect">
            <a:avLst/>
          </a:prstGeom>
          <a:noFill/>
        </p:spPr>
      </p:pic>
      <p:pic>
        <p:nvPicPr>
          <p:cNvPr id="66562" name="Picture 2" descr="Creative Commons Lizenzvertrag"/>
          <p:cNvPicPr>
            <a:picLocks noChangeAspect="1" noChangeArrowheads="1"/>
          </p:cNvPicPr>
          <p:nvPr/>
        </p:nvPicPr>
        <p:blipFill>
          <a:blip r:embed="rId5" cstate="print"/>
          <a:srcRect/>
          <a:stretch>
            <a:fillRect/>
          </a:stretch>
        </p:blipFill>
        <p:spPr bwMode="auto">
          <a:xfrm>
            <a:off x="8384663" y="0"/>
            <a:ext cx="759337" cy="26749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a:blip r:embed="rId3" cstate="print">
            <a:grayscl/>
          </a:blip>
          <a:srcRect l="3200" t="4365" r="3533" b="5062"/>
          <a:stretch>
            <a:fillRect/>
          </a:stretch>
        </p:blipFill>
        <p:spPr>
          <a:xfrm rot="251799">
            <a:off x="4314226" y="2080618"/>
            <a:ext cx="4407487" cy="2355726"/>
          </a:xfrm>
          <a:prstGeom prst="rect">
            <a:avLst/>
          </a:prstGeom>
        </p:spPr>
      </p:pic>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12" name="Titel 11"/>
          <p:cNvSpPr>
            <a:spLocks noGrp="1"/>
          </p:cNvSpPr>
          <p:nvPr>
            <p:ph type="title"/>
          </p:nvPr>
        </p:nvSpPr>
        <p:spPr/>
        <p:txBody>
          <a:bodyPr/>
          <a:lstStyle/>
          <a:p>
            <a:r>
              <a:rPr lang="en-US" dirty="0" smtClean="0"/>
              <a:t>What is </a:t>
            </a:r>
            <a:r>
              <a:rPr lang="en-US" dirty="0" smtClean="0">
                <a:solidFill>
                  <a:srgbClr val="06AA3D"/>
                </a:solidFill>
              </a:rPr>
              <a:t>open</a:t>
            </a:r>
            <a:r>
              <a:rPr lang="en-US" dirty="0" smtClean="0"/>
              <a:t> science?</a:t>
            </a:r>
            <a:endParaRPr lang="en-US" dirty="0"/>
          </a:p>
        </p:txBody>
      </p:sp>
      <p:sp>
        <p:nvSpPr>
          <p:cNvPr id="13" name="Inhaltsplatzhalter 12"/>
          <p:cNvSpPr>
            <a:spLocks noGrp="1"/>
          </p:cNvSpPr>
          <p:nvPr>
            <p:ph idx="1"/>
          </p:nvPr>
        </p:nvSpPr>
        <p:spPr/>
        <p:txBody>
          <a:bodyPr>
            <a:normAutofit/>
          </a:bodyPr>
          <a:lstStyle/>
          <a:p>
            <a:pPr>
              <a:lnSpc>
                <a:spcPct val="130000"/>
              </a:lnSpc>
              <a:spcBef>
                <a:spcPts val="0"/>
              </a:spcBef>
              <a:buNone/>
            </a:pPr>
            <a:r>
              <a:rPr lang="en-US" sz="2400" b="1" dirty="0" smtClean="0"/>
              <a:t>A movement to make scientific research and knowledge</a:t>
            </a:r>
          </a:p>
          <a:p>
            <a:pPr>
              <a:lnSpc>
                <a:spcPct val="130000"/>
              </a:lnSpc>
              <a:spcBef>
                <a:spcPts val="0"/>
              </a:spcBef>
              <a:buFont typeface="Wingdings" pitchFamily="2" charset="2"/>
              <a:buChar char="Ø"/>
            </a:pPr>
            <a:r>
              <a:rPr lang="en-US" sz="2000" dirty="0" smtClean="0"/>
              <a:t>accessible to everyone</a:t>
            </a:r>
          </a:p>
          <a:p>
            <a:pPr>
              <a:lnSpc>
                <a:spcPct val="130000"/>
              </a:lnSpc>
              <a:spcBef>
                <a:spcPts val="0"/>
              </a:spcBef>
              <a:buFont typeface="Wingdings" pitchFamily="2" charset="2"/>
              <a:buChar char="Ø"/>
            </a:pPr>
            <a:r>
              <a:rPr lang="en-US" sz="2000" dirty="0" smtClean="0"/>
              <a:t>more transparent </a:t>
            </a:r>
          </a:p>
          <a:p>
            <a:pPr>
              <a:lnSpc>
                <a:spcPct val="130000"/>
              </a:lnSpc>
              <a:spcBef>
                <a:spcPts val="0"/>
              </a:spcBef>
              <a:buFont typeface="Wingdings" pitchFamily="2" charset="2"/>
              <a:buChar char="Ø"/>
            </a:pPr>
            <a:r>
              <a:rPr lang="en-US" sz="2000" dirty="0" smtClean="0"/>
              <a:t>allowed to be shared </a:t>
            </a:r>
          </a:p>
          <a:p>
            <a:pPr>
              <a:lnSpc>
                <a:spcPct val="130000"/>
              </a:lnSpc>
              <a:spcBef>
                <a:spcPts val="0"/>
              </a:spcBef>
              <a:buFont typeface="Wingdings" pitchFamily="2" charset="2"/>
              <a:buChar char="Ø"/>
            </a:pPr>
            <a:r>
              <a:rPr lang="en-US" sz="2000" dirty="0" smtClean="0"/>
              <a:t>developed through networking </a:t>
            </a:r>
            <a:br>
              <a:rPr lang="en-US" sz="2000" dirty="0" smtClean="0"/>
            </a:br>
            <a:r>
              <a:rPr lang="en-US" sz="2000" dirty="0" smtClean="0"/>
              <a:t>and collaboration</a:t>
            </a:r>
            <a:endParaRPr lang="en-US" sz="1300" dirty="0" smtClean="0"/>
          </a:p>
        </p:txBody>
      </p:sp>
      <p:sp>
        <p:nvSpPr>
          <p:cNvPr id="8" name="Foliennummernplatzhalter 7"/>
          <p:cNvSpPr>
            <a:spLocks noGrp="1"/>
          </p:cNvSpPr>
          <p:nvPr>
            <p:ph type="sldNum" sz="quarter" idx="12"/>
          </p:nvPr>
        </p:nvSpPr>
        <p:spPr/>
        <p:txBody>
          <a:bodyPr/>
          <a:lstStyle/>
          <a:p>
            <a:fld id="{18D14E0B-28A5-4623-BE79-DA462D898C1C}" type="slidenum">
              <a:rPr lang="en-US" smtClean="0"/>
              <a:pPr/>
              <a:t>10</a:t>
            </a:fld>
            <a:endParaRPr lang="en-US" dirty="0"/>
          </a:p>
        </p:txBody>
      </p:sp>
      <p:sp>
        <p:nvSpPr>
          <p:cNvPr id="6" name="Textfeld 5"/>
          <p:cNvSpPr txBox="1"/>
          <p:nvPr/>
        </p:nvSpPr>
        <p:spPr>
          <a:xfrm>
            <a:off x="0" y="4743023"/>
            <a:ext cx="8316416" cy="276999"/>
          </a:xfrm>
          <a:prstGeom prst="rect">
            <a:avLst/>
          </a:prstGeom>
          <a:noFill/>
        </p:spPr>
        <p:txBody>
          <a:bodyPr wrap="square" rtlCol="0">
            <a:spAutoFit/>
          </a:bodyPr>
          <a:lstStyle/>
          <a:p>
            <a:r>
              <a:rPr lang="de-DE" sz="1200" dirty="0" err="1" smtClean="0"/>
              <a:t>Sources</a:t>
            </a:r>
            <a:r>
              <a:rPr lang="de-DE" sz="1200" dirty="0" smtClean="0"/>
              <a:t>: </a:t>
            </a:r>
            <a:r>
              <a:rPr lang="en-US" sz="1200" dirty="0" smtClean="0">
                <a:hlinkClick r:id="rId4" action="ppaction://hlinkfile"/>
              </a:rPr>
              <a:t>Sticker - open science just science done right</a:t>
            </a:r>
            <a:r>
              <a:rPr lang="en-US" sz="1200" dirty="0" smtClean="0"/>
              <a:t> by </a:t>
            </a:r>
            <a:r>
              <a:rPr lang="en-US" sz="1200" dirty="0" err="1" smtClean="0"/>
              <a:t>Imming</a:t>
            </a:r>
            <a:r>
              <a:rPr lang="en-US" sz="1200" dirty="0" smtClean="0"/>
              <a:t> &amp; Tennant from </a:t>
            </a:r>
            <a:r>
              <a:rPr lang="en-US" sz="1200" dirty="0" err="1" smtClean="0"/>
              <a:t>Zenodo</a:t>
            </a:r>
            <a:r>
              <a:rPr lang="en-US" sz="1200" dirty="0" smtClean="0"/>
              <a:t>; </a:t>
            </a:r>
            <a:r>
              <a:rPr lang="en-US" sz="1200" dirty="0" err="1" smtClean="0">
                <a:hlinkClick r:id="rId5"/>
              </a:rPr>
              <a:t>OpenAIRE</a:t>
            </a:r>
            <a:r>
              <a:rPr lang="en-US" sz="1200" dirty="0" smtClean="0">
                <a:hlinkClick r:id="rId5"/>
              </a:rPr>
              <a:t>, 2018</a:t>
            </a:r>
            <a:r>
              <a:rPr lang="en-US" sz="1200" dirty="0" smtClean="0"/>
              <a:t>; </a:t>
            </a:r>
            <a:r>
              <a:rPr lang="en-US" sz="1200" dirty="0" smtClean="0">
                <a:hlinkClick r:id="rId6"/>
              </a:rPr>
              <a:t>Wikipedia, 2020</a:t>
            </a:r>
            <a:endParaRPr lang="de-DE"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11" name="Titel 10"/>
          <p:cNvSpPr>
            <a:spLocks noGrp="1"/>
          </p:cNvSpPr>
          <p:nvPr>
            <p:ph type="title"/>
          </p:nvPr>
        </p:nvSpPr>
        <p:spPr/>
        <p:txBody>
          <a:bodyPr/>
          <a:lstStyle/>
          <a:p>
            <a:r>
              <a:rPr lang="en-US" dirty="0" smtClean="0"/>
              <a:t>The six Principles of </a:t>
            </a:r>
            <a:r>
              <a:rPr lang="en-US" dirty="0" smtClean="0">
                <a:solidFill>
                  <a:srgbClr val="06AA3D"/>
                </a:solidFill>
              </a:rPr>
              <a:t>open</a:t>
            </a:r>
            <a:r>
              <a:rPr lang="en-US" dirty="0" smtClean="0"/>
              <a:t> science</a:t>
            </a:r>
            <a:endParaRPr lang="en-US" dirty="0"/>
          </a:p>
        </p:txBody>
      </p:sp>
      <p:sp>
        <p:nvSpPr>
          <p:cNvPr id="8" name="Foliennummernplatzhalter 7"/>
          <p:cNvSpPr>
            <a:spLocks noGrp="1"/>
          </p:cNvSpPr>
          <p:nvPr>
            <p:ph type="sldNum" sz="quarter" idx="12"/>
          </p:nvPr>
        </p:nvSpPr>
        <p:spPr/>
        <p:txBody>
          <a:bodyPr/>
          <a:lstStyle/>
          <a:p>
            <a:fld id="{18D14E0B-28A5-4623-BE79-DA462D898C1C}" type="slidenum">
              <a:rPr lang="en-US" smtClean="0"/>
              <a:pPr/>
              <a:t>11</a:t>
            </a:fld>
            <a:endParaRPr lang="en-US" dirty="0"/>
          </a:p>
        </p:txBody>
      </p:sp>
      <p:sp>
        <p:nvSpPr>
          <p:cNvPr id="6" name="Textfeld 5"/>
          <p:cNvSpPr txBox="1"/>
          <p:nvPr/>
        </p:nvSpPr>
        <p:spPr>
          <a:xfrm>
            <a:off x="0" y="4659982"/>
            <a:ext cx="8316416" cy="461665"/>
          </a:xfrm>
          <a:prstGeom prst="rect">
            <a:avLst/>
          </a:prstGeom>
          <a:noFill/>
        </p:spPr>
        <p:txBody>
          <a:bodyPr wrap="square" rtlCol="0">
            <a:spAutoFit/>
          </a:bodyPr>
          <a:lstStyle/>
          <a:p>
            <a:r>
              <a:rPr lang="en-US" sz="1200" dirty="0" smtClean="0"/>
              <a:t>Sources: </a:t>
            </a:r>
            <a:r>
              <a:rPr lang="en-US" sz="1200" dirty="0" smtClean="0">
                <a:hlinkClick r:id="rId3"/>
              </a:rPr>
              <a:t>Die </a:t>
            </a:r>
            <a:r>
              <a:rPr lang="en-US" sz="1200" dirty="0" err="1" smtClean="0">
                <a:hlinkClick r:id="rId3"/>
              </a:rPr>
              <a:t>sechs</a:t>
            </a:r>
            <a:r>
              <a:rPr lang="en-US" sz="1200" dirty="0" smtClean="0">
                <a:hlinkClick r:id="rId3"/>
              </a:rPr>
              <a:t> </a:t>
            </a:r>
            <a:r>
              <a:rPr lang="en-US" sz="1200" dirty="0" err="1" smtClean="0">
                <a:hlinkClick r:id="rId3"/>
              </a:rPr>
              <a:t>Prinzipien</a:t>
            </a:r>
            <a:r>
              <a:rPr lang="en-US" sz="1200" dirty="0" smtClean="0">
                <a:hlinkClick r:id="rId3"/>
              </a:rPr>
              <a:t> von Open Science</a:t>
            </a:r>
            <a:r>
              <a:rPr lang="en-US" sz="1200" dirty="0" smtClean="0"/>
              <a:t> by </a:t>
            </a:r>
            <a:r>
              <a:rPr lang="en-US" sz="1200" dirty="0" smtClean="0">
                <a:hlinkClick r:id="rId4" tooltip="User:Gegensystem"/>
              </a:rPr>
              <a:t>Andreas E. </a:t>
            </a:r>
            <a:r>
              <a:rPr lang="en-US" sz="1200" dirty="0" err="1" smtClean="0">
                <a:hlinkClick r:id="rId4" tooltip="User:Gegensystem"/>
              </a:rPr>
              <a:t>Neuhold</a:t>
            </a:r>
            <a:r>
              <a:rPr lang="en-US" sz="1200" dirty="0" smtClean="0"/>
              <a:t>, </a:t>
            </a:r>
            <a:r>
              <a:rPr lang="en-US" sz="1200" dirty="0" smtClean="0">
                <a:hlinkClick r:id="rId5"/>
              </a:rPr>
              <a:t>CC BY 3.0</a:t>
            </a:r>
            <a:r>
              <a:rPr lang="en-US" sz="1200" dirty="0" smtClean="0"/>
              <a:t>; </a:t>
            </a:r>
            <a:r>
              <a:rPr lang="en-US" sz="1200" dirty="0" smtClean="0">
                <a:hlinkClick r:id="rId6"/>
              </a:rPr>
              <a:t>Global Open Educational Resources Logo</a:t>
            </a:r>
            <a:r>
              <a:rPr lang="en-US" sz="1200" dirty="0" smtClean="0"/>
              <a:t> by</a:t>
            </a:r>
            <a:r>
              <a:rPr lang="de-DE" sz="1200" dirty="0" smtClean="0"/>
              <a:t> </a:t>
            </a:r>
            <a:r>
              <a:rPr lang="de-DE" sz="1200" dirty="0" err="1" smtClean="0">
                <a:hlinkClick r:id="rId7" tooltip="User:Jonathasmello"/>
              </a:rPr>
              <a:t>Jonathasmello</a:t>
            </a:r>
            <a:r>
              <a:rPr lang="de-DE" sz="1200" dirty="0" smtClean="0"/>
              <a:t>, </a:t>
            </a:r>
            <a:r>
              <a:rPr lang="de-DE" sz="1200" dirty="0" smtClean="0">
                <a:hlinkClick r:id="rId8"/>
              </a:rPr>
              <a:t>CC BY 3.0</a:t>
            </a:r>
            <a:r>
              <a:rPr lang="de-DE" sz="1200" dirty="0" smtClean="0"/>
              <a:t>; </a:t>
            </a:r>
            <a:r>
              <a:rPr lang="de-DE" sz="1200" dirty="0" smtClean="0">
                <a:hlinkClick r:id="rId9"/>
              </a:rPr>
              <a:t>Open Access Logo</a:t>
            </a:r>
            <a:r>
              <a:rPr lang="de-DE" sz="1200" dirty="0" smtClean="0"/>
              <a:t>, </a:t>
            </a:r>
            <a:r>
              <a:rPr lang="de-DE" sz="1200" dirty="0" smtClean="0">
                <a:hlinkClick r:id="rId10"/>
              </a:rPr>
              <a:t>CC0 1.0</a:t>
            </a:r>
            <a:r>
              <a:rPr lang="de-DE" sz="1200" dirty="0" smtClean="0"/>
              <a:t>;  </a:t>
            </a:r>
            <a:r>
              <a:rPr lang="de-DE" sz="1200" dirty="0" err="1" smtClean="0">
                <a:hlinkClick r:id="rId11"/>
              </a:rPr>
              <a:t>Preregistered</a:t>
            </a:r>
            <a:r>
              <a:rPr lang="de-DE" sz="1200" dirty="0" smtClean="0">
                <a:hlinkClick r:id="rId11"/>
              </a:rPr>
              <a:t> Logo </a:t>
            </a:r>
            <a:r>
              <a:rPr lang="de-DE" sz="1200" dirty="0" err="1" smtClean="0"/>
              <a:t>by</a:t>
            </a:r>
            <a:r>
              <a:rPr lang="de-DE" sz="1200" dirty="0" smtClean="0"/>
              <a:t> </a:t>
            </a:r>
            <a:r>
              <a:rPr lang="de-DE" sz="1200" dirty="0" smtClean="0">
                <a:hlinkClick r:id="rId12"/>
              </a:rPr>
              <a:t>COS</a:t>
            </a:r>
            <a:r>
              <a:rPr lang="de-DE" sz="1200" dirty="0" smtClean="0"/>
              <a:t>, </a:t>
            </a:r>
            <a:r>
              <a:rPr lang="de-DE" sz="1200" dirty="0" smtClean="0">
                <a:hlinkClick r:id="rId13"/>
              </a:rPr>
              <a:t>CC BY-ND 4.0</a:t>
            </a:r>
            <a:endParaRPr lang="en-US" sz="1200" dirty="0"/>
          </a:p>
        </p:txBody>
      </p:sp>
      <p:pic>
        <p:nvPicPr>
          <p:cNvPr id="5122" name="Picture 2" descr="C:\Users\Meike Bonefeld\Nextcloud\Open Science and Education\20-05-19 SfF Lecture Series - Open Science\Pics\Open_Science_-_Prinzipien.png"/>
          <p:cNvPicPr>
            <a:picLocks noChangeAspect="1" noChangeArrowheads="1"/>
          </p:cNvPicPr>
          <p:nvPr/>
        </p:nvPicPr>
        <p:blipFill>
          <a:blip r:embed="rId14" cstate="print"/>
          <a:srcRect/>
          <a:stretch>
            <a:fillRect/>
          </a:stretch>
        </p:blipFill>
        <p:spPr bwMode="auto">
          <a:xfrm>
            <a:off x="539552" y="1203598"/>
            <a:ext cx="6794752" cy="3096344"/>
          </a:xfrm>
          <a:prstGeom prst="rect">
            <a:avLst/>
          </a:prstGeom>
          <a:noFill/>
        </p:spPr>
      </p:pic>
      <p:sp>
        <p:nvSpPr>
          <p:cNvPr id="16" name="Abgerundetes Rechteck 15"/>
          <p:cNvSpPr/>
          <p:nvPr/>
        </p:nvSpPr>
        <p:spPr>
          <a:xfrm>
            <a:off x="6804248" y="1995686"/>
            <a:ext cx="576064" cy="2304256"/>
          </a:xfrm>
          <a:prstGeom prst="roundRect">
            <a:avLst/>
          </a:prstGeom>
          <a:no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Abgerundetes Rechteck 16"/>
          <p:cNvSpPr/>
          <p:nvPr/>
        </p:nvSpPr>
        <p:spPr>
          <a:xfrm>
            <a:off x="6012160" y="1995686"/>
            <a:ext cx="576064" cy="2304256"/>
          </a:xfrm>
          <a:prstGeom prst="roundRect">
            <a:avLst/>
          </a:prstGeom>
          <a:no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Abgerundetes Rechteck 17"/>
          <p:cNvSpPr/>
          <p:nvPr/>
        </p:nvSpPr>
        <p:spPr>
          <a:xfrm>
            <a:off x="4499992" y="1995686"/>
            <a:ext cx="504056" cy="2304256"/>
          </a:xfrm>
          <a:prstGeom prst="roundRect">
            <a:avLst/>
          </a:prstGeom>
          <a:no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4" name="Titel 3"/>
          <p:cNvSpPr>
            <a:spLocks noGrp="1"/>
          </p:cNvSpPr>
          <p:nvPr>
            <p:ph type="title"/>
          </p:nvPr>
        </p:nvSpPr>
        <p:spPr/>
        <p:txBody>
          <a:bodyPr/>
          <a:lstStyle/>
          <a:p>
            <a:r>
              <a:rPr lang="en-US" dirty="0" smtClean="0">
                <a:solidFill>
                  <a:srgbClr val="06AA3D"/>
                </a:solidFill>
              </a:rPr>
              <a:t>Open</a:t>
            </a:r>
            <a:r>
              <a:rPr lang="en-US" dirty="0" smtClean="0"/>
              <a:t> Methodology</a:t>
            </a:r>
            <a:endParaRPr lang="en-US" dirty="0"/>
          </a:p>
        </p:txBody>
      </p:sp>
      <p:sp>
        <p:nvSpPr>
          <p:cNvPr id="3" name="Foliennummernplatzhalter 2"/>
          <p:cNvSpPr>
            <a:spLocks noGrp="1"/>
          </p:cNvSpPr>
          <p:nvPr>
            <p:ph type="sldNum" sz="quarter" idx="12"/>
          </p:nvPr>
        </p:nvSpPr>
        <p:spPr/>
        <p:txBody>
          <a:bodyPr/>
          <a:lstStyle/>
          <a:p>
            <a:fld id="{18D14E0B-28A5-4623-BE79-DA462D898C1C}" type="slidenum">
              <a:rPr lang="en-US" smtClean="0"/>
              <a:pPr/>
              <a:t>12</a:t>
            </a:fld>
            <a:endParaRPr lang="en-US"/>
          </a:p>
        </p:txBody>
      </p:sp>
      <p:pic>
        <p:nvPicPr>
          <p:cNvPr id="5" name="Picture 6" descr="C:\Users\Meike Bonefeld\Nextcloud\Open Science and Education\20-05-19 SfF Lecture Series - Open Science\Pics\prereg-badge.original.png"/>
          <p:cNvPicPr>
            <a:picLocks noChangeAspect="1" noChangeArrowheads="1"/>
          </p:cNvPicPr>
          <p:nvPr/>
        </p:nvPicPr>
        <p:blipFill>
          <a:blip r:embed="rId2" cstate="print"/>
          <a:srcRect/>
          <a:stretch>
            <a:fillRect/>
          </a:stretch>
        </p:blipFill>
        <p:spPr bwMode="auto">
          <a:xfrm>
            <a:off x="6588224" y="130880"/>
            <a:ext cx="2411760" cy="2382131"/>
          </a:xfrm>
          <a:prstGeom prst="rect">
            <a:avLst/>
          </a:prstGeom>
          <a:noFill/>
        </p:spPr>
      </p:pic>
      <p:sp>
        <p:nvSpPr>
          <p:cNvPr id="7" name="Textfeld 6"/>
          <p:cNvSpPr txBox="1"/>
          <p:nvPr/>
        </p:nvSpPr>
        <p:spPr>
          <a:xfrm>
            <a:off x="0" y="4763241"/>
            <a:ext cx="8316416" cy="276999"/>
          </a:xfrm>
          <a:prstGeom prst="rect">
            <a:avLst/>
          </a:prstGeom>
          <a:noFill/>
        </p:spPr>
        <p:txBody>
          <a:bodyPr wrap="square" rtlCol="0" anchor="ctr">
            <a:spAutoFit/>
          </a:bodyPr>
          <a:lstStyle/>
          <a:p>
            <a:r>
              <a:rPr lang="en-US" sz="1200" dirty="0" smtClean="0"/>
              <a:t>Sources: </a:t>
            </a:r>
            <a:r>
              <a:rPr lang="de-DE" sz="1200" dirty="0" err="1" smtClean="0">
                <a:hlinkClick r:id="rId3"/>
              </a:rPr>
              <a:t>Preregistered</a:t>
            </a:r>
            <a:r>
              <a:rPr lang="de-DE" sz="1200" dirty="0" smtClean="0">
                <a:hlinkClick r:id="rId3"/>
              </a:rPr>
              <a:t> Logo </a:t>
            </a:r>
            <a:r>
              <a:rPr lang="de-DE" sz="1200" dirty="0" err="1" smtClean="0"/>
              <a:t>by</a:t>
            </a:r>
            <a:r>
              <a:rPr lang="de-DE" sz="1200" dirty="0" smtClean="0"/>
              <a:t> </a:t>
            </a:r>
            <a:r>
              <a:rPr lang="de-DE" sz="1200" dirty="0" smtClean="0">
                <a:hlinkClick r:id="rId4"/>
              </a:rPr>
              <a:t>COS</a:t>
            </a:r>
            <a:r>
              <a:rPr lang="de-DE" sz="1200" dirty="0" smtClean="0"/>
              <a:t>, </a:t>
            </a:r>
            <a:r>
              <a:rPr lang="de-DE" sz="1200" dirty="0" smtClean="0">
                <a:hlinkClick r:id="rId5"/>
              </a:rPr>
              <a:t>CC BY-ND 4.0</a:t>
            </a:r>
            <a:endParaRPr lang="en-US"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95250"/>
            <a:endParaRPr lang="de-DE" sz="1200" dirty="0" smtClean="0"/>
          </a:p>
        </p:txBody>
      </p:sp>
      <p:graphicFrame>
        <p:nvGraphicFramePr>
          <p:cNvPr id="4" name="Diagramm 3"/>
          <p:cNvGraphicFramePr/>
          <p:nvPr>
            <p:extLst/>
          </p:nvPr>
        </p:nvGraphicFramePr>
        <p:xfrm>
          <a:off x="240299" y="1005939"/>
          <a:ext cx="8651056" cy="36540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itel 8"/>
          <p:cNvSpPr>
            <a:spLocks noGrp="1"/>
          </p:cNvSpPr>
          <p:nvPr>
            <p:ph type="title"/>
          </p:nvPr>
        </p:nvSpPr>
        <p:spPr/>
        <p:txBody>
          <a:bodyPr/>
          <a:lstStyle/>
          <a:p>
            <a:r>
              <a:rPr lang="en-US" dirty="0" smtClean="0"/>
              <a:t>What is </a:t>
            </a:r>
            <a:r>
              <a:rPr lang="en-US" dirty="0" smtClean="0">
                <a:solidFill>
                  <a:srgbClr val="06AA3D"/>
                </a:solidFill>
              </a:rPr>
              <a:t>Open</a:t>
            </a:r>
            <a:r>
              <a:rPr lang="en-US" dirty="0" smtClean="0"/>
              <a:t> methodology?</a:t>
            </a:r>
            <a:endParaRPr lang="en-US" dirty="0"/>
          </a:p>
        </p:txBody>
      </p:sp>
      <p:sp>
        <p:nvSpPr>
          <p:cNvPr id="6" name="Foliennummernplatzhalter 5"/>
          <p:cNvSpPr>
            <a:spLocks noGrp="1"/>
          </p:cNvSpPr>
          <p:nvPr>
            <p:ph type="sldNum" sz="quarter" idx="12"/>
          </p:nvPr>
        </p:nvSpPr>
        <p:spPr/>
        <p:txBody>
          <a:bodyPr/>
          <a:lstStyle/>
          <a:p>
            <a:fld id="{18D14E0B-28A5-4623-BE79-DA462D898C1C}" type="slidenum">
              <a:rPr lang="en-US" smtClean="0"/>
              <a:pPr/>
              <a:t>13</a:t>
            </a:fld>
            <a:endParaRPr lang="en-US" dirty="0"/>
          </a:p>
        </p:txBody>
      </p:sp>
      <p:sp>
        <p:nvSpPr>
          <p:cNvPr id="7" name="Rechteck 6"/>
          <p:cNvSpPr/>
          <p:nvPr/>
        </p:nvSpPr>
        <p:spPr>
          <a:xfrm>
            <a:off x="0" y="4774168"/>
            <a:ext cx="8244408" cy="276999"/>
          </a:xfrm>
          <a:prstGeom prst="rect">
            <a:avLst/>
          </a:prstGeom>
        </p:spPr>
        <p:txBody>
          <a:bodyPr wrap="square" anchor="ctr">
            <a:spAutoFit/>
          </a:bodyPr>
          <a:lstStyle/>
          <a:p>
            <a:pPr marL="95250"/>
            <a:r>
              <a:rPr lang="en-US" sz="1200" dirty="0" smtClean="0"/>
              <a:t>Sources: Presentation from Steinhardt, I. (2019). </a:t>
            </a:r>
            <a:r>
              <a:rPr lang="de-DE" sz="1200" dirty="0" smtClean="0">
                <a:hlinkClick r:id="rId8"/>
              </a:rPr>
              <a:t>Is Open Science </a:t>
            </a:r>
            <a:r>
              <a:rPr lang="de-DE" sz="1200" dirty="0" err="1" smtClean="0">
                <a:hlinkClick r:id="rId8"/>
              </a:rPr>
              <a:t>the</a:t>
            </a:r>
            <a:r>
              <a:rPr lang="de-DE" sz="1200" dirty="0" smtClean="0">
                <a:hlinkClick r:id="rId8"/>
              </a:rPr>
              <a:t> </a:t>
            </a:r>
            <a:r>
              <a:rPr lang="de-DE" sz="1200" dirty="0" err="1" smtClean="0">
                <a:hlinkClick r:id="rId8"/>
              </a:rPr>
              <a:t>better</a:t>
            </a:r>
            <a:r>
              <a:rPr lang="de-DE" sz="1200" dirty="0" smtClean="0">
                <a:hlinkClick r:id="rId8"/>
              </a:rPr>
              <a:t> Science? </a:t>
            </a:r>
            <a:r>
              <a:rPr lang="de-DE" sz="1200" dirty="0" err="1" smtClean="0"/>
              <a:t>Zenodo</a:t>
            </a:r>
            <a:r>
              <a:rPr lang="de-DE" sz="1200" dirty="0" smtClean="0"/>
              <a:t>.</a:t>
            </a:r>
          </a:p>
        </p:txBody>
      </p:sp>
    </p:spTree>
    <p:extLst>
      <p:ext uri="{BB962C8B-B14F-4D97-AF65-F5344CB8AC3E}">
        <p14:creationId xmlns:p14="http://schemas.microsoft.com/office/powerpoint/2010/main" xmlns="" val="231571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95250"/>
            <a:endParaRPr lang="en-US" sz="1200" dirty="0" smtClean="0"/>
          </a:p>
        </p:txBody>
      </p:sp>
      <p:sp>
        <p:nvSpPr>
          <p:cNvPr id="5" name="Titel 4"/>
          <p:cNvSpPr>
            <a:spLocks noGrp="1"/>
          </p:cNvSpPr>
          <p:nvPr>
            <p:ph type="title"/>
          </p:nvPr>
        </p:nvSpPr>
        <p:spPr/>
        <p:txBody>
          <a:bodyPr/>
          <a:lstStyle/>
          <a:p>
            <a:r>
              <a:rPr lang="en-US" dirty="0" smtClean="0"/>
              <a:t>Why </a:t>
            </a:r>
            <a:r>
              <a:rPr lang="en-US" dirty="0" smtClean="0">
                <a:solidFill>
                  <a:srgbClr val="06AA3D"/>
                </a:solidFill>
              </a:rPr>
              <a:t>Open</a:t>
            </a:r>
            <a:r>
              <a:rPr lang="en-US" dirty="0" smtClean="0"/>
              <a:t> methodology?</a:t>
            </a:r>
            <a:endParaRPr lang="en-US" dirty="0"/>
          </a:p>
        </p:txBody>
      </p:sp>
      <p:sp>
        <p:nvSpPr>
          <p:cNvPr id="6" name="Inhaltsplatzhalter 5"/>
          <p:cNvSpPr>
            <a:spLocks noGrp="1"/>
          </p:cNvSpPr>
          <p:nvPr>
            <p:ph idx="1"/>
          </p:nvPr>
        </p:nvSpPr>
        <p:spPr>
          <a:xfrm>
            <a:off x="467544" y="1203598"/>
            <a:ext cx="5400600" cy="3394472"/>
          </a:xfrm>
        </p:spPr>
        <p:txBody>
          <a:bodyPr>
            <a:normAutofit/>
          </a:bodyPr>
          <a:lstStyle/>
          <a:p>
            <a:pPr marL="0" indent="0">
              <a:buNone/>
            </a:pPr>
            <a:r>
              <a:rPr lang="en-US" sz="2400" b="1" dirty="0" smtClean="0"/>
              <a:t>Have you heard of the “Science Crisis”?</a:t>
            </a:r>
          </a:p>
          <a:p>
            <a:pPr marL="0" indent="0">
              <a:buNone/>
            </a:pPr>
            <a:endParaRPr lang="en-US" sz="2400" dirty="0" smtClean="0"/>
          </a:p>
          <a:p>
            <a:pPr marL="0" indent="0">
              <a:buNone/>
            </a:pPr>
            <a:r>
              <a:rPr lang="en-US" sz="2400" dirty="0" smtClean="0"/>
              <a:t>“</a:t>
            </a:r>
            <a:r>
              <a:rPr lang="en-US" sz="2400" i="1" dirty="0" smtClean="0"/>
              <a:t>Improper research techniques, lack of accountability, disciplinary and political groupthink, and a scientific culture biased toward producing positive results together have produced a </a:t>
            </a:r>
            <a:r>
              <a:rPr lang="en-US" sz="2400" b="1" i="1" dirty="0" smtClean="0"/>
              <a:t>critical state of affairs</a:t>
            </a:r>
            <a:r>
              <a:rPr lang="en-US" sz="2400" dirty="0" smtClean="0"/>
              <a:t>.” </a:t>
            </a:r>
            <a:r>
              <a:rPr lang="en-US" sz="1400" dirty="0" smtClean="0"/>
              <a:t>(</a:t>
            </a:r>
            <a:r>
              <a:rPr lang="de-DE" sz="1400" dirty="0" smtClean="0"/>
              <a:t>Randall &amp; Welser, 2018</a:t>
            </a:r>
            <a:r>
              <a:rPr lang="en-US" sz="1400" dirty="0" smtClean="0"/>
              <a:t>)</a:t>
            </a:r>
            <a:endParaRPr lang="de-DE" sz="2400" dirty="0" smtClean="0"/>
          </a:p>
        </p:txBody>
      </p:sp>
      <p:sp>
        <p:nvSpPr>
          <p:cNvPr id="4" name="Foliennummernplatzhalter 3"/>
          <p:cNvSpPr>
            <a:spLocks noGrp="1"/>
          </p:cNvSpPr>
          <p:nvPr>
            <p:ph type="sldNum" sz="quarter" idx="12"/>
          </p:nvPr>
        </p:nvSpPr>
        <p:spPr/>
        <p:txBody>
          <a:bodyPr/>
          <a:lstStyle/>
          <a:p>
            <a:fld id="{18D14E0B-28A5-4623-BE79-DA462D898C1C}" type="slidenum">
              <a:rPr lang="en-US" smtClean="0"/>
              <a:pPr/>
              <a:t>14</a:t>
            </a:fld>
            <a:endParaRPr lang="en-US" dirty="0"/>
          </a:p>
        </p:txBody>
      </p:sp>
      <p:pic>
        <p:nvPicPr>
          <p:cNvPr id="9" name="Grafik 8"/>
          <p:cNvPicPr>
            <a:picLocks noChangeAspect="1"/>
          </p:cNvPicPr>
          <p:nvPr/>
        </p:nvPicPr>
        <p:blipFill>
          <a:blip r:embed="rId2" cstate="print"/>
          <a:stretch>
            <a:fillRect/>
          </a:stretch>
        </p:blipFill>
        <p:spPr>
          <a:xfrm>
            <a:off x="6084168" y="1131590"/>
            <a:ext cx="2699792" cy="3393810"/>
          </a:xfrm>
          <a:prstGeom prst="rect">
            <a:avLst/>
          </a:prstGeom>
        </p:spPr>
      </p:pic>
      <p:sp>
        <p:nvSpPr>
          <p:cNvPr id="11" name="Rechteck 10"/>
          <p:cNvSpPr/>
          <p:nvPr/>
        </p:nvSpPr>
        <p:spPr>
          <a:xfrm>
            <a:off x="0" y="4659982"/>
            <a:ext cx="8244408" cy="461665"/>
          </a:xfrm>
          <a:prstGeom prst="rect">
            <a:avLst/>
          </a:prstGeom>
        </p:spPr>
        <p:txBody>
          <a:bodyPr wrap="square">
            <a:spAutoFit/>
          </a:bodyPr>
          <a:lstStyle/>
          <a:p>
            <a:pPr marL="95250"/>
            <a:r>
              <a:rPr lang="en-US" sz="1200" dirty="0" smtClean="0"/>
              <a:t>Sources: </a:t>
            </a:r>
            <a:r>
              <a:rPr lang="de-DE" sz="1200" dirty="0" smtClean="0"/>
              <a:t>Randall &amp; Welser (2018). </a:t>
            </a:r>
            <a:r>
              <a:rPr lang="en-US" sz="1200" dirty="0" smtClean="0">
                <a:hlinkClick r:id="rId3"/>
              </a:rPr>
              <a:t>The irreproducibility crisis of modern science: causes, consequences, and the road to reform</a:t>
            </a:r>
            <a:r>
              <a:rPr lang="en-US" sz="1200" dirty="0" smtClean="0"/>
              <a:t>.; Presentation from Steinhardt, I. (2019). </a:t>
            </a:r>
            <a:r>
              <a:rPr lang="de-DE" sz="1200" dirty="0" smtClean="0">
                <a:hlinkClick r:id="rId4"/>
              </a:rPr>
              <a:t>Is Open Science </a:t>
            </a:r>
            <a:r>
              <a:rPr lang="de-DE" sz="1200" dirty="0" err="1" smtClean="0">
                <a:hlinkClick r:id="rId4"/>
              </a:rPr>
              <a:t>the</a:t>
            </a:r>
            <a:r>
              <a:rPr lang="de-DE" sz="1200" dirty="0" smtClean="0">
                <a:hlinkClick r:id="rId4"/>
              </a:rPr>
              <a:t> </a:t>
            </a:r>
            <a:r>
              <a:rPr lang="de-DE" sz="1200" dirty="0" err="1" smtClean="0">
                <a:hlinkClick r:id="rId4"/>
              </a:rPr>
              <a:t>better</a:t>
            </a:r>
            <a:r>
              <a:rPr lang="de-DE" sz="1200" dirty="0" smtClean="0">
                <a:hlinkClick r:id="rId4"/>
              </a:rPr>
              <a:t> Science? </a:t>
            </a:r>
            <a:r>
              <a:rPr lang="de-DE" sz="1200" dirty="0" err="1" smtClean="0"/>
              <a:t>Zenodo</a:t>
            </a:r>
            <a:r>
              <a:rPr lang="de-DE" sz="1200" dirty="0" smtClean="0"/>
              <a:t>. </a:t>
            </a:r>
            <a:endParaRPr lang="en-US" sz="1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95250"/>
            <a:endParaRPr lang="en-US" sz="1200" dirty="0" smtClean="0"/>
          </a:p>
        </p:txBody>
      </p:sp>
      <p:sp>
        <p:nvSpPr>
          <p:cNvPr id="5" name="Titel 4"/>
          <p:cNvSpPr>
            <a:spLocks noGrp="1"/>
          </p:cNvSpPr>
          <p:nvPr>
            <p:ph type="title"/>
          </p:nvPr>
        </p:nvSpPr>
        <p:spPr/>
        <p:txBody>
          <a:bodyPr/>
          <a:lstStyle/>
          <a:p>
            <a:r>
              <a:rPr lang="en-US" dirty="0" smtClean="0"/>
              <a:t>Why </a:t>
            </a:r>
            <a:r>
              <a:rPr lang="en-US" dirty="0" smtClean="0">
                <a:solidFill>
                  <a:srgbClr val="06AA3D"/>
                </a:solidFill>
              </a:rPr>
              <a:t>Open</a:t>
            </a:r>
            <a:r>
              <a:rPr lang="en-US" dirty="0" smtClean="0"/>
              <a:t> methodology?</a:t>
            </a:r>
            <a:endParaRPr lang="en-US" dirty="0"/>
          </a:p>
        </p:txBody>
      </p:sp>
      <p:sp>
        <p:nvSpPr>
          <p:cNvPr id="4" name="Foliennummernplatzhalter 3"/>
          <p:cNvSpPr>
            <a:spLocks noGrp="1"/>
          </p:cNvSpPr>
          <p:nvPr>
            <p:ph type="sldNum" sz="quarter" idx="12"/>
          </p:nvPr>
        </p:nvSpPr>
        <p:spPr/>
        <p:txBody>
          <a:bodyPr/>
          <a:lstStyle/>
          <a:p>
            <a:fld id="{18D14E0B-28A5-4623-BE79-DA462D898C1C}" type="slidenum">
              <a:rPr lang="en-US" smtClean="0"/>
              <a:pPr/>
              <a:t>15</a:t>
            </a:fld>
            <a:endParaRPr lang="en-US" dirty="0"/>
          </a:p>
        </p:txBody>
      </p:sp>
      <p:sp>
        <p:nvSpPr>
          <p:cNvPr id="11" name="Rechteck 10"/>
          <p:cNvSpPr/>
          <p:nvPr/>
        </p:nvSpPr>
        <p:spPr>
          <a:xfrm>
            <a:off x="0" y="4659982"/>
            <a:ext cx="8244408" cy="276999"/>
          </a:xfrm>
          <a:prstGeom prst="rect">
            <a:avLst/>
          </a:prstGeom>
        </p:spPr>
        <p:txBody>
          <a:bodyPr wrap="square">
            <a:spAutoFit/>
          </a:bodyPr>
          <a:lstStyle/>
          <a:p>
            <a:pPr marL="95250"/>
            <a:r>
              <a:rPr lang="en-US" sz="1200" dirty="0" smtClean="0"/>
              <a:t>Sources: Presentation from Steinhardt, I. (2019). </a:t>
            </a:r>
            <a:r>
              <a:rPr lang="de-DE" sz="1200" dirty="0" smtClean="0">
                <a:hlinkClick r:id="rId2"/>
              </a:rPr>
              <a:t>Is Open Science </a:t>
            </a:r>
            <a:r>
              <a:rPr lang="de-DE" sz="1200" dirty="0" err="1" smtClean="0">
                <a:hlinkClick r:id="rId2"/>
              </a:rPr>
              <a:t>the</a:t>
            </a:r>
            <a:r>
              <a:rPr lang="de-DE" sz="1200" dirty="0" smtClean="0">
                <a:hlinkClick r:id="rId2"/>
              </a:rPr>
              <a:t> </a:t>
            </a:r>
            <a:r>
              <a:rPr lang="de-DE" sz="1200" dirty="0" err="1" smtClean="0">
                <a:hlinkClick r:id="rId2"/>
              </a:rPr>
              <a:t>better</a:t>
            </a:r>
            <a:r>
              <a:rPr lang="de-DE" sz="1200" dirty="0" smtClean="0">
                <a:hlinkClick r:id="rId2"/>
              </a:rPr>
              <a:t> Science? </a:t>
            </a:r>
            <a:r>
              <a:rPr lang="de-DE" sz="1200" dirty="0" err="1" smtClean="0"/>
              <a:t>Zenodo</a:t>
            </a:r>
            <a:r>
              <a:rPr lang="de-DE" sz="1200" dirty="0" smtClean="0"/>
              <a:t>. </a:t>
            </a:r>
            <a:endParaRPr lang="en-US" sz="1200" dirty="0" smtClean="0"/>
          </a:p>
        </p:txBody>
      </p:sp>
      <p:pic>
        <p:nvPicPr>
          <p:cNvPr id="10" name="Inhaltsplatzhalter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9552" y="1711152"/>
            <a:ext cx="5256584" cy="2876822"/>
          </a:xfrm>
          <a:prstGeom prst="rect">
            <a:avLst/>
          </a:prstGeom>
        </p:spPr>
      </p:pic>
      <p:sp>
        <p:nvSpPr>
          <p:cNvPr id="12" name="Inhaltsplatzhalter 5"/>
          <p:cNvSpPr>
            <a:spLocks noGrp="1"/>
          </p:cNvSpPr>
          <p:nvPr>
            <p:ph idx="1"/>
          </p:nvPr>
        </p:nvSpPr>
        <p:spPr>
          <a:xfrm>
            <a:off x="467544" y="1203598"/>
            <a:ext cx="5400600" cy="3394472"/>
          </a:xfrm>
        </p:spPr>
        <p:txBody>
          <a:bodyPr>
            <a:normAutofit/>
          </a:bodyPr>
          <a:lstStyle/>
          <a:p>
            <a:pPr marL="0" indent="0">
              <a:buNone/>
            </a:pPr>
            <a:r>
              <a:rPr lang="en-US" sz="2400" b="1" dirty="0" smtClean="0"/>
              <a:t>Have you heard of the “Science Crisis”?</a:t>
            </a:r>
          </a:p>
          <a:p>
            <a:pPr marL="0" indent="0">
              <a:buNone/>
            </a:pP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95250"/>
            <a:endParaRPr lang="en-US" sz="1200" dirty="0" smtClean="0"/>
          </a:p>
        </p:txBody>
      </p:sp>
      <p:sp>
        <p:nvSpPr>
          <p:cNvPr id="5" name="Titel 4"/>
          <p:cNvSpPr>
            <a:spLocks noGrp="1"/>
          </p:cNvSpPr>
          <p:nvPr>
            <p:ph type="title"/>
          </p:nvPr>
        </p:nvSpPr>
        <p:spPr/>
        <p:txBody>
          <a:bodyPr/>
          <a:lstStyle/>
          <a:p>
            <a:r>
              <a:rPr lang="en-US" dirty="0" smtClean="0"/>
              <a:t>Why </a:t>
            </a:r>
            <a:r>
              <a:rPr lang="en-US" dirty="0" smtClean="0">
                <a:solidFill>
                  <a:srgbClr val="06AA3D"/>
                </a:solidFill>
              </a:rPr>
              <a:t>Open</a:t>
            </a:r>
            <a:r>
              <a:rPr lang="en-US" dirty="0" smtClean="0"/>
              <a:t> methodology?</a:t>
            </a:r>
            <a:endParaRPr lang="en-US" dirty="0"/>
          </a:p>
        </p:txBody>
      </p:sp>
      <p:sp>
        <p:nvSpPr>
          <p:cNvPr id="4" name="Foliennummernplatzhalter 3"/>
          <p:cNvSpPr>
            <a:spLocks noGrp="1"/>
          </p:cNvSpPr>
          <p:nvPr>
            <p:ph type="sldNum" sz="quarter" idx="12"/>
          </p:nvPr>
        </p:nvSpPr>
        <p:spPr/>
        <p:txBody>
          <a:bodyPr/>
          <a:lstStyle/>
          <a:p>
            <a:fld id="{18D14E0B-28A5-4623-BE79-DA462D898C1C}" type="slidenum">
              <a:rPr lang="en-US" smtClean="0"/>
              <a:pPr/>
              <a:t>16</a:t>
            </a:fld>
            <a:endParaRPr lang="en-US" dirty="0"/>
          </a:p>
        </p:txBody>
      </p:sp>
      <p:sp>
        <p:nvSpPr>
          <p:cNvPr id="11" name="Rechteck 10"/>
          <p:cNvSpPr/>
          <p:nvPr/>
        </p:nvSpPr>
        <p:spPr>
          <a:xfrm>
            <a:off x="0" y="4659982"/>
            <a:ext cx="8244408" cy="461665"/>
          </a:xfrm>
          <a:prstGeom prst="rect">
            <a:avLst/>
          </a:prstGeom>
        </p:spPr>
        <p:txBody>
          <a:bodyPr wrap="square">
            <a:spAutoFit/>
          </a:bodyPr>
          <a:lstStyle/>
          <a:p>
            <a:pPr marL="95250"/>
            <a:r>
              <a:rPr lang="en-US" sz="1200" dirty="0" smtClean="0"/>
              <a:t>Sources: Presentation from Steinhardt, I. (2019). </a:t>
            </a:r>
            <a:r>
              <a:rPr lang="de-DE" sz="1200" dirty="0" smtClean="0">
                <a:hlinkClick r:id="rId2"/>
              </a:rPr>
              <a:t>Is Open Science </a:t>
            </a:r>
            <a:r>
              <a:rPr lang="de-DE" sz="1200" dirty="0" err="1" smtClean="0">
                <a:hlinkClick r:id="rId2"/>
              </a:rPr>
              <a:t>the</a:t>
            </a:r>
            <a:r>
              <a:rPr lang="de-DE" sz="1200" dirty="0" smtClean="0">
                <a:hlinkClick r:id="rId2"/>
              </a:rPr>
              <a:t> </a:t>
            </a:r>
            <a:r>
              <a:rPr lang="de-DE" sz="1200" dirty="0" err="1" smtClean="0">
                <a:hlinkClick r:id="rId2"/>
              </a:rPr>
              <a:t>better</a:t>
            </a:r>
            <a:r>
              <a:rPr lang="de-DE" sz="1200" dirty="0" smtClean="0">
                <a:hlinkClick r:id="rId2"/>
              </a:rPr>
              <a:t> Science? </a:t>
            </a:r>
            <a:r>
              <a:rPr lang="de-DE" sz="1200" dirty="0" err="1" smtClean="0"/>
              <a:t>Zenodo</a:t>
            </a:r>
            <a:r>
              <a:rPr lang="de-DE" sz="1200" dirty="0" smtClean="0"/>
              <a:t>. </a:t>
            </a:r>
            <a:r>
              <a:rPr lang="de-DE" sz="1200" dirty="0" smtClean="0"/>
              <a:t>; Frey, B. S. (2003). </a:t>
            </a:r>
            <a:r>
              <a:rPr lang="en-US" sz="1200" dirty="0" smtClean="0"/>
              <a:t>Publishing as Prostitution? – Choosing Between One's Own Ideas and Academic Success, </a:t>
            </a:r>
            <a:r>
              <a:rPr lang="en-US" sz="1200" i="1" dirty="0" smtClean="0"/>
              <a:t>Public Choice, </a:t>
            </a:r>
            <a:r>
              <a:rPr lang="en-US" sz="1200" i="1" dirty="0" smtClean="0"/>
              <a:t>116</a:t>
            </a:r>
            <a:r>
              <a:rPr lang="en-US" sz="1200" dirty="0" smtClean="0"/>
              <a:t>(1), </a:t>
            </a:r>
            <a:r>
              <a:rPr lang="en-US" sz="1200" dirty="0" smtClean="0"/>
              <a:t>p. 205-223</a:t>
            </a:r>
            <a:r>
              <a:rPr lang="en-US" sz="1200" dirty="0" smtClean="0"/>
              <a:t>.</a:t>
            </a:r>
            <a:endParaRPr lang="de-DE" sz="1200" dirty="0" smtClean="0"/>
          </a:p>
        </p:txBody>
      </p:sp>
      <p:sp>
        <p:nvSpPr>
          <p:cNvPr id="12" name="Inhaltsplatzhalter 5"/>
          <p:cNvSpPr>
            <a:spLocks noGrp="1"/>
          </p:cNvSpPr>
          <p:nvPr>
            <p:ph idx="1"/>
          </p:nvPr>
        </p:nvSpPr>
        <p:spPr>
          <a:xfrm>
            <a:off x="467544" y="1203598"/>
            <a:ext cx="5400600" cy="3394472"/>
          </a:xfrm>
        </p:spPr>
        <p:txBody>
          <a:bodyPr>
            <a:normAutofit fontScale="92500"/>
          </a:bodyPr>
          <a:lstStyle/>
          <a:p>
            <a:pPr marL="0" indent="0">
              <a:buNone/>
            </a:pPr>
            <a:r>
              <a:rPr lang="en-US" sz="2400" b="1" dirty="0" smtClean="0"/>
              <a:t>Have you heard of the “Science Crisis</a:t>
            </a:r>
            <a:r>
              <a:rPr lang="en-US" sz="2400" b="1" dirty="0" smtClean="0"/>
              <a:t>”?</a:t>
            </a:r>
          </a:p>
          <a:p>
            <a:pPr marL="0" indent="0">
              <a:buNone/>
            </a:pPr>
            <a:endParaRPr lang="en-US" sz="2400" dirty="0" smtClean="0"/>
          </a:p>
          <a:p>
            <a:pPr marL="0" indent="0">
              <a:buNone/>
            </a:pPr>
            <a:r>
              <a:rPr lang="en-US" sz="2400" dirty="0" smtClean="0"/>
              <a:t>“</a:t>
            </a:r>
            <a:r>
              <a:rPr lang="en-US" sz="2400" dirty="0" smtClean="0"/>
              <a:t>Survival in academia depends on publications in refereed journals. Authors only get their papers accepted if they intellectually prostitute themselves by slavishly following the demands made by anonymous referees who have no property rights to the journals they advise.” </a:t>
            </a:r>
            <a:r>
              <a:rPr lang="en-US" sz="1500" dirty="0" smtClean="0"/>
              <a:t>(</a:t>
            </a:r>
            <a:r>
              <a:rPr lang="de-DE" sz="1500" dirty="0" smtClean="0"/>
              <a:t>Frey, 2003)</a:t>
            </a:r>
            <a:endParaRPr lang="de-DE" sz="2400" dirty="0" smtClean="0"/>
          </a:p>
          <a:p>
            <a:pPr marL="0" indent="0">
              <a:buNone/>
            </a:pPr>
            <a:endParaRPr lang="en-US" sz="2400" b="1" dirty="0" smtClean="0"/>
          </a:p>
          <a:p>
            <a:pPr marL="0" indent="0">
              <a:buNone/>
            </a:pP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95250"/>
            <a:endParaRPr lang="de-DE" sz="1200" dirty="0" smtClean="0"/>
          </a:p>
        </p:txBody>
      </p:sp>
      <p:graphicFrame>
        <p:nvGraphicFramePr>
          <p:cNvPr id="4" name="Diagramm 3"/>
          <p:cNvGraphicFramePr/>
          <p:nvPr>
            <p:extLst/>
          </p:nvPr>
        </p:nvGraphicFramePr>
        <p:xfrm>
          <a:off x="240299" y="1005939"/>
          <a:ext cx="8651056" cy="36540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itel 8"/>
          <p:cNvSpPr>
            <a:spLocks noGrp="1"/>
          </p:cNvSpPr>
          <p:nvPr>
            <p:ph type="title"/>
          </p:nvPr>
        </p:nvSpPr>
        <p:spPr/>
        <p:txBody>
          <a:bodyPr/>
          <a:lstStyle/>
          <a:p>
            <a:r>
              <a:rPr lang="en-US" dirty="0" smtClean="0"/>
              <a:t>How to </a:t>
            </a:r>
            <a:r>
              <a:rPr lang="en-US" dirty="0" smtClean="0">
                <a:solidFill>
                  <a:srgbClr val="06AA3D"/>
                </a:solidFill>
              </a:rPr>
              <a:t>Open</a:t>
            </a:r>
            <a:r>
              <a:rPr lang="en-US" dirty="0" smtClean="0"/>
              <a:t> Methodology</a:t>
            </a:r>
            <a:endParaRPr lang="en-US" dirty="0"/>
          </a:p>
        </p:txBody>
      </p:sp>
      <p:sp>
        <p:nvSpPr>
          <p:cNvPr id="6" name="Foliennummernplatzhalter 5"/>
          <p:cNvSpPr>
            <a:spLocks noGrp="1"/>
          </p:cNvSpPr>
          <p:nvPr>
            <p:ph type="sldNum" sz="quarter" idx="12"/>
          </p:nvPr>
        </p:nvSpPr>
        <p:spPr/>
        <p:txBody>
          <a:bodyPr/>
          <a:lstStyle/>
          <a:p>
            <a:fld id="{18D14E0B-28A5-4623-BE79-DA462D898C1C}" type="slidenum">
              <a:rPr lang="en-US" smtClean="0"/>
              <a:pPr/>
              <a:t>17</a:t>
            </a:fld>
            <a:endParaRPr lang="en-US" dirty="0"/>
          </a:p>
        </p:txBody>
      </p:sp>
      <p:sp>
        <p:nvSpPr>
          <p:cNvPr id="7" name="Rechteck 6"/>
          <p:cNvSpPr/>
          <p:nvPr/>
        </p:nvSpPr>
        <p:spPr>
          <a:xfrm>
            <a:off x="0" y="4681835"/>
            <a:ext cx="8244408" cy="461665"/>
          </a:xfrm>
          <a:prstGeom prst="rect">
            <a:avLst/>
          </a:prstGeom>
        </p:spPr>
        <p:txBody>
          <a:bodyPr wrap="square" anchor="ctr">
            <a:spAutoFit/>
          </a:bodyPr>
          <a:lstStyle/>
          <a:p>
            <a:pPr marL="95250"/>
            <a:r>
              <a:rPr lang="en-US" sz="1200" dirty="0" smtClean="0"/>
              <a:t>Sources: Presentation from Steinhardt, I. (2019). </a:t>
            </a:r>
            <a:r>
              <a:rPr lang="de-DE" sz="1200" dirty="0" smtClean="0">
                <a:hlinkClick r:id="rId8"/>
              </a:rPr>
              <a:t>Is Open Science </a:t>
            </a:r>
            <a:r>
              <a:rPr lang="de-DE" sz="1200" dirty="0" err="1" smtClean="0">
                <a:hlinkClick r:id="rId8"/>
              </a:rPr>
              <a:t>the</a:t>
            </a:r>
            <a:r>
              <a:rPr lang="de-DE" sz="1200" dirty="0" smtClean="0">
                <a:hlinkClick r:id="rId8"/>
              </a:rPr>
              <a:t> </a:t>
            </a:r>
            <a:r>
              <a:rPr lang="de-DE" sz="1200" dirty="0" err="1" smtClean="0">
                <a:hlinkClick r:id="rId8"/>
              </a:rPr>
              <a:t>better</a:t>
            </a:r>
            <a:r>
              <a:rPr lang="de-DE" sz="1200" dirty="0" smtClean="0">
                <a:hlinkClick r:id="rId8"/>
              </a:rPr>
              <a:t> Science? </a:t>
            </a:r>
            <a:r>
              <a:rPr lang="de-DE" sz="1200" dirty="0" err="1" smtClean="0"/>
              <a:t>Zenodo</a:t>
            </a:r>
            <a:r>
              <a:rPr lang="de-DE" sz="1200" dirty="0" smtClean="0"/>
              <a:t>. </a:t>
            </a:r>
            <a:r>
              <a:rPr lang="de-DE" sz="1200" dirty="0" err="1" smtClean="0">
                <a:hlinkClick r:id="rId9"/>
              </a:rPr>
              <a:t>Preregistered</a:t>
            </a:r>
            <a:r>
              <a:rPr lang="de-DE" sz="1200" dirty="0" smtClean="0">
                <a:hlinkClick r:id="rId9"/>
              </a:rPr>
              <a:t> Logo </a:t>
            </a:r>
            <a:r>
              <a:rPr lang="de-DE" sz="1200" dirty="0" err="1" smtClean="0"/>
              <a:t>by</a:t>
            </a:r>
            <a:r>
              <a:rPr lang="de-DE" sz="1200" dirty="0" smtClean="0"/>
              <a:t> </a:t>
            </a:r>
            <a:r>
              <a:rPr lang="de-DE" sz="1200" dirty="0" smtClean="0">
                <a:hlinkClick r:id="rId10"/>
              </a:rPr>
              <a:t>COS</a:t>
            </a:r>
            <a:r>
              <a:rPr lang="de-DE" sz="1200" dirty="0" smtClean="0"/>
              <a:t>, </a:t>
            </a:r>
            <a:r>
              <a:rPr lang="de-DE" sz="1200" dirty="0" smtClean="0">
                <a:hlinkClick r:id="rId11"/>
              </a:rPr>
              <a:t>CC BY-ND 4.0</a:t>
            </a:r>
            <a:r>
              <a:rPr lang="de-DE" sz="1200" dirty="0" smtClean="0"/>
              <a:t> </a:t>
            </a:r>
          </a:p>
        </p:txBody>
      </p:sp>
      <p:pic>
        <p:nvPicPr>
          <p:cNvPr id="8" name="Picture 6" descr="C:\Users\Meike Bonefeld\Nextcloud\Open Science and Education\20-05-19 SfF Lecture Series - Open Science\Pics\prereg-badge.original.png"/>
          <p:cNvPicPr>
            <a:picLocks noChangeAspect="1" noChangeArrowheads="1"/>
          </p:cNvPicPr>
          <p:nvPr/>
        </p:nvPicPr>
        <p:blipFill>
          <a:blip r:embed="rId12" cstate="print"/>
          <a:srcRect/>
          <a:stretch>
            <a:fillRect/>
          </a:stretch>
        </p:blipFill>
        <p:spPr bwMode="auto">
          <a:xfrm>
            <a:off x="971600" y="1851670"/>
            <a:ext cx="864096" cy="853480"/>
          </a:xfrm>
          <a:prstGeom prst="rect">
            <a:avLst/>
          </a:prstGeom>
          <a:noFill/>
        </p:spPr>
      </p:pic>
    </p:spTree>
    <p:extLst>
      <p:ext uri="{BB962C8B-B14F-4D97-AF65-F5344CB8AC3E}">
        <p14:creationId xmlns:p14="http://schemas.microsoft.com/office/powerpoint/2010/main" xmlns="" val="231571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11" name="Titel 10"/>
          <p:cNvSpPr>
            <a:spLocks noGrp="1"/>
          </p:cNvSpPr>
          <p:nvPr>
            <p:ph type="title"/>
          </p:nvPr>
        </p:nvSpPr>
        <p:spPr/>
        <p:txBody>
          <a:bodyPr/>
          <a:lstStyle/>
          <a:p>
            <a:r>
              <a:rPr lang="en-US" dirty="0" smtClean="0"/>
              <a:t>Preregister!</a:t>
            </a:r>
            <a:endParaRPr lang="en-US" dirty="0"/>
          </a:p>
        </p:txBody>
      </p:sp>
      <p:sp>
        <p:nvSpPr>
          <p:cNvPr id="8" name="Foliennummernplatzhalter 7"/>
          <p:cNvSpPr>
            <a:spLocks noGrp="1"/>
          </p:cNvSpPr>
          <p:nvPr>
            <p:ph type="sldNum" sz="quarter" idx="12"/>
          </p:nvPr>
        </p:nvSpPr>
        <p:spPr/>
        <p:txBody>
          <a:bodyPr/>
          <a:lstStyle/>
          <a:p>
            <a:fld id="{18D14E0B-28A5-4623-BE79-DA462D898C1C}" type="slidenum">
              <a:rPr lang="en-US" smtClean="0"/>
              <a:pPr/>
              <a:t>18</a:t>
            </a:fld>
            <a:endParaRPr lang="en-US" dirty="0"/>
          </a:p>
        </p:txBody>
      </p:sp>
      <p:sp>
        <p:nvSpPr>
          <p:cNvPr id="6" name="Textfeld 5"/>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de-DE" sz="1200" dirty="0" err="1" smtClean="0">
                <a:hlinkClick r:id="rId3"/>
              </a:rPr>
              <a:t>Preregistered</a:t>
            </a:r>
            <a:r>
              <a:rPr lang="de-DE" sz="1200" dirty="0" smtClean="0">
                <a:hlinkClick r:id="rId3"/>
              </a:rPr>
              <a:t> Logo </a:t>
            </a:r>
            <a:r>
              <a:rPr lang="de-DE" sz="1200" dirty="0" err="1" smtClean="0"/>
              <a:t>by</a:t>
            </a:r>
            <a:r>
              <a:rPr lang="de-DE" sz="1200" dirty="0" smtClean="0"/>
              <a:t> </a:t>
            </a:r>
            <a:r>
              <a:rPr lang="de-DE" sz="1200" dirty="0" smtClean="0">
                <a:hlinkClick r:id="rId4"/>
              </a:rPr>
              <a:t>COS</a:t>
            </a:r>
            <a:r>
              <a:rPr lang="de-DE" sz="1200" dirty="0" smtClean="0"/>
              <a:t>, </a:t>
            </a:r>
            <a:r>
              <a:rPr lang="de-DE" sz="1200" dirty="0" smtClean="0">
                <a:hlinkClick r:id="rId5"/>
              </a:rPr>
              <a:t>CC BY-ND 4.0</a:t>
            </a:r>
            <a:r>
              <a:rPr lang="de-DE" sz="1200" dirty="0" smtClean="0"/>
              <a:t>; </a:t>
            </a:r>
            <a:r>
              <a:rPr lang="de-DE" sz="1200" dirty="0" smtClean="0">
                <a:hlinkClick r:id="rId6"/>
              </a:rPr>
              <a:t>www.aspredicted.org</a:t>
            </a:r>
            <a:r>
              <a:rPr lang="de-DE" sz="1200" dirty="0" smtClean="0"/>
              <a:t>; </a:t>
            </a:r>
            <a:r>
              <a:rPr lang="de-DE" sz="1200" dirty="0" smtClean="0">
                <a:hlinkClick r:id="rId7"/>
              </a:rPr>
              <a:t>www.osf.org</a:t>
            </a:r>
            <a:r>
              <a:rPr lang="de-DE" sz="1200" dirty="0" smtClean="0"/>
              <a:t> </a:t>
            </a:r>
            <a:endParaRPr lang="en-US" sz="1200" dirty="0" smtClean="0"/>
          </a:p>
        </p:txBody>
      </p:sp>
      <p:pic>
        <p:nvPicPr>
          <p:cNvPr id="7" name="Picture 6" descr="C:\Users\Meike Bonefeld\Nextcloud\Open Science and Education\20-05-19 SfF Lecture Series - Open Science\Pics\prereg-badge.original.png"/>
          <p:cNvPicPr>
            <a:picLocks noChangeAspect="1" noChangeArrowheads="1"/>
          </p:cNvPicPr>
          <p:nvPr/>
        </p:nvPicPr>
        <p:blipFill>
          <a:blip r:embed="rId8" cstate="print"/>
          <a:srcRect/>
          <a:stretch>
            <a:fillRect/>
          </a:stretch>
        </p:blipFill>
        <p:spPr bwMode="auto">
          <a:xfrm>
            <a:off x="7758831" y="0"/>
            <a:ext cx="1385169" cy="1368152"/>
          </a:xfrm>
          <a:prstGeom prst="rect">
            <a:avLst/>
          </a:prstGeom>
          <a:noFill/>
        </p:spPr>
      </p:pic>
      <p:pic>
        <p:nvPicPr>
          <p:cNvPr id="5122" name="Picture 2"/>
          <p:cNvPicPr>
            <a:picLocks noChangeAspect="1" noChangeArrowheads="1"/>
          </p:cNvPicPr>
          <p:nvPr/>
        </p:nvPicPr>
        <p:blipFill>
          <a:blip r:embed="rId9" cstate="print"/>
          <a:srcRect t="18421" r="870" b="2632"/>
          <a:stretch>
            <a:fillRect/>
          </a:stretch>
        </p:blipFill>
        <p:spPr bwMode="auto">
          <a:xfrm>
            <a:off x="467544" y="1275606"/>
            <a:ext cx="4824536" cy="2160240"/>
          </a:xfrm>
          <a:prstGeom prst="rect">
            <a:avLst/>
          </a:prstGeom>
          <a:noFill/>
          <a:ln w="9525">
            <a:solidFill>
              <a:srgbClr val="C00000"/>
            </a:solidFill>
            <a:miter lim="800000"/>
            <a:headEnd/>
            <a:tailEnd/>
          </a:ln>
        </p:spPr>
      </p:pic>
      <p:pic>
        <p:nvPicPr>
          <p:cNvPr id="5123" name="Picture 3"/>
          <p:cNvPicPr>
            <a:picLocks noChangeAspect="1" noChangeArrowheads="1"/>
          </p:cNvPicPr>
          <p:nvPr/>
        </p:nvPicPr>
        <p:blipFill>
          <a:blip r:embed="rId10" cstate="print"/>
          <a:srcRect l="2500" t="17276" r="4994" b="9350"/>
          <a:stretch>
            <a:fillRect/>
          </a:stretch>
        </p:blipFill>
        <p:spPr bwMode="auto">
          <a:xfrm>
            <a:off x="3707904" y="2211710"/>
            <a:ext cx="5328592" cy="237626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As predicted</a:t>
            </a:r>
            <a:endParaRPr lang="en-US" dirty="0"/>
          </a:p>
        </p:txBody>
      </p:sp>
      <p:sp>
        <p:nvSpPr>
          <p:cNvPr id="3" name="Inhaltsplatzhalter 2"/>
          <p:cNvSpPr>
            <a:spLocks noGrp="1"/>
          </p:cNvSpPr>
          <p:nvPr>
            <p:ph idx="1"/>
          </p:nvPr>
        </p:nvSpPr>
        <p:spPr>
          <a:xfrm>
            <a:off x="457200" y="1200150"/>
            <a:ext cx="8229600" cy="3387824"/>
          </a:xfrm>
        </p:spPr>
        <p:txBody>
          <a:bodyPr>
            <a:noAutofit/>
          </a:bodyPr>
          <a:lstStyle/>
          <a:p>
            <a:pPr marL="265113" indent="-265113">
              <a:lnSpc>
                <a:spcPct val="150000"/>
              </a:lnSpc>
              <a:spcBef>
                <a:spcPts val="0"/>
              </a:spcBef>
              <a:buFont typeface="+mj-lt"/>
              <a:buAutoNum type="arabicPeriod"/>
            </a:pPr>
            <a:r>
              <a:rPr lang="en-US" sz="1400" b="1" dirty="0" smtClean="0"/>
              <a:t>Data collection</a:t>
            </a:r>
            <a:r>
              <a:rPr lang="en-US" sz="1400" dirty="0" smtClean="0"/>
              <a:t>. </a:t>
            </a:r>
            <a:r>
              <a:rPr lang="en-US" sz="1400" i="1" dirty="0" smtClean="0"/>
              <a:t>Have any data been collected for this study already? </a:t>
            </a:r>
          </a:p>
          <a:p>
            <a:pPr marL="265113" indent="-265113">
              <a:lnSpc>
                <a:spcPct val="150000"/>
              </a:lnSpc>
              <a:spcBef>
                <a:spcPts val="0"/>
              </a:spcBef>
              <a:buFont typeface="+mj-lt"/>
              <a:buAutoNum type="arabicPeriod"/>
            </a:pPr>
            <a:r>
              <a:rPr lang="en-US" sz="1400" b="1" dirty="0" smtClean="0"/>
              <a:t>Hypothesis</a:t>
            </a:r>
            <a:r>
              <a:rPr lang="en-US" sz="1400" dirty="0" smtClean="0"/>
              <a:t>. </a:t>
            </a:r>
            <a:r>
              <a:rPr lang="en-US" sz="1400" i="1" dirty="0" smtClean="0"/>
              <a:t>What's the main question being asked or hypothesis being tested in this study?</a:t>
            </a:r>
          </a:p>
          <a:p>
            <a:pPr marL="265113" indent="-265113">
              <a:lnSpc>
                <a:spcPct val="150000"/>
              </a:lnSpc>
              <a:spcBef>
                <a:spcPts val="0"/>
              </a:spcBef>
              <a:buFont typeface="+mj-lt"/>
              <a:buAutoNum type="arabicPeriod"/>
            </a:pPr>
            <a:r>
              <a:rPr lang="en-US" sz="1400" b="1" dirty="0" smtClean="0"/>
              <a:t>Dependent variable</a:t>
            </a:r>
            <a:r>
              <a:rPr lang="en-US" sz="1400" dirty="0" smtClean="0"/>
              <a:t>. </a:t>
            </a:r>
            <a:r>
              <a:rPr lang="en-US" sz="1400" i="1" dirty="0" smtClean="0"/>
              <a:t>Describe the key dependent variable(s) specifying how they will be measured.</a:t>
            </a:r>
          </a:p>
          <a:p>
            <a:pPr marL="265113" indent="-265113">
              <a:lnSpc>
                <a:spcPct val="150000"/>
              </a:lnSpc>
              <a:spcBef>
                <a:spcPts val="0"/>
              </a:spcBef>
              <a:buFont typeface="+mj-lt"/>
              <a:buAutoNum type="arabicPeriod"/>
            </a:pPr>
            <a:r>
              <a:rPr lang="en-US" sz="1400" b="1" dirty="0" smtClean="0"/>
              <a:t>Conditions</a:t>
            </a:r>
            <a:r>
              <a:rPr lang="en-US" sz="1400" dirty="0" smtClean="0"/>
              <a:t>. </a:t>
            </a:r>
            <a:r>
              <a:rPr lang="en-US" sz="1400" i="1" dirty="0" smtClean="0"/>
              <a:t>How many and which conditions will participants be assigned to?</a:t>
            </a:r>
          </a:p>
          <a:p>
            <a:pPr marL="265113" indent="-265113">
              <a:lnSpc>
                <a:spcPct val="150000"/>
              </a:lnSpc>
              <a:spcBef>
                <a:spcPts val="0"/>
              </a:spcBef>
              <a:buFont typeface="+mj-lt"/>
              <a:buAutoNum type="arabicPeriod"/>
            </a:pPr>
            <a:r>
              <a:rPr lang="en-US" sz="1400" b="1" dirty="0" smtClean="0"/>
              <a:t>Analyses</a:t>
            </a:r>
            <a:r>
              <a:rPr lang="en-US" sz="1400" dirty="0" smtClean="0"/>
              <a:t>. </a:t>
            </a:r>
            <a:r>
              <a:rPr lang="en-US" sz="1400" i="1" dirty="0" smtClean="0"/>
              <a:t>Specify exactly which analyses you will conduct to examine the main question/hypothesis.</a:t>
            </a:r>
          </a:p>
          <a:p>
            <a:pPr marL="265113" indent="-265113">
              <a:lnSpc>
                <a:spcPct val="150000"/>
              </a:lnSpc>
              <a:spcBef>
                <a:spcPts val="0"/>
              </a:spcBef>
              <a:buFont typeface="+mj-lt"/>
              <a:buAutoNum type="arabicPeriod"/>
            </a:pPr>
            <a:r>
              <a:rPr lang="en-US" sz="1400" b="1" dirty="0" smtClean="0"/>
              <a:t>Outliers and Exclusions</a:t>
            </a:r>
            <a:r>
              <a:rPr lang="en-US" sz="1400" dirty="0" smtClean="0"/>
              <a:t>. </a:t>
            </a:r>
            <a:r>
              <a:rPr lang="en-US" sz="1400" i="1" dirty="0" smtClean="0"/>
              <a:t>Describe exactly how outliers will be defined and handled.</a:t>
            </a:r>
          </a:p>
          <a:p>
            <a:pPr marL="265113" indent="-265113">
              <a:lnSpc>
                <a:spcPct val="150000"/>
              </a:lnSpc>
              <a:spcBef>
                <a:spcPts val="0"/>
              </a:spcBef>
              <a:buFont typeface="+mj-lt"/>
              <a:buAutoNum type="arabicPeriod"/>
            </a:pPr>
            <a:r>
              <a:rPr lang="en-US" sz="1400" b="1" dirty="0" smtClean="0"/>
              <a:t>Sample Size</a:t>
            </a:r>
            <a:r>
              <a:rPr lang="en-US" sz="1400" dirty="0" smtClean="0"/>
              <a:t>. </a:t>
            </a:r>
            <a:r>
              <a:rPr lang="en-US" sz="1400" i="1" dirty="0" smtClean="0"/>
              <a:t>How many observations will be collected or what will determine sample size?</a:t>
            </a:r>
            <a:br>
              <a:rPr lang="en-US" sz="1400" i="1" dirty="0" smtClean="0"/>
            </a:br>
            <a:r>
              <a:rPr lang="en-US" sz="1400" i="1" dirty="0" smtClean="0"/>
              <a:t>No need to justify decision, but be precise about </a:t>
            </a:r>
            <a:r>
              <a:rPr lang="en-US" sz="1400" i="1" u="sng" dirty="0" smtClean="0"/>
              <a:t>exactly</a:t>
            </a:r>
            <a:r>
              <a:rPr lang="en-US" sz="1400" i="1" dirty="0" smtClean="0"/>
              <a:t> how the number will be determined.</a:t>
            </a:r>
          </a:p>
          <a:p>
            <a:pPr marL="265113" indent="-265113">
              <a:lnSpc>
                <a:spcPct val="150000"/>
              </a:lnSpc>
              <a:spcBef>
                <a:spcPts val="0"/>
              </a:spcBef>
              <a:buFont typeface="+mj-lt"/>
              <a:buAutoNum type="arabicPeriod"/>
            </a:pPr>
            <a:r>
              <a:rPr lang="en-US" sz="1400" b="1" dirty="0" smtClean="0"/>
              <a:t>Other</a:t>
            </a:r>
            <a:r>
              <a:rPr lang="en-US" sz="1400" dirty="0" smtClean="0"/>
              <a:t>. </a:t>
            </a:r>
            <a:r>
              <a:rPr lang="en-US" sz="1400" i="1" dirty="0" smtClean="0"/>
              <a:t>Anything else you would like to pre-register?</a:t>
            </a:r>
          </a:p>
          <a:p>
            <a:pPr marL="265113" indent="-265113">
              <a:lnSpc>
                <a:spcPct val="150000"/>
              </a:lnSpc>
              <a:spcBef>
                <a:spcPts val="0"/>
              </a:spcBef>
              <a:buFont typeface="+mj-lt"/>
              <a:buAutoNum type="arabicPeriod"/>
            </a:pPr>
            <a:r>
              <a:rPr lang="en-US" sz="1400" b="1" dirty="0" smtClean="0"/>
              <a:t>Name</a:t>
            </a:r>
            <a:r>
              <a:rPr lang="en-US" sz="1400" dirty="0" smtClean="0"/>
              <a:t>. </a:t>
            </a:r>
            <a:r>
              <a:rPr lang="en-US" sz="1400" i="1" dirty="0" smtClean="0"/>
              <a:t>Give a title for this </a:t>
            </a:r>
            <a:r>
              <a:rPr lang="en-US" sz="1400" i="1" dirty="0" err="1" smtClean="0"/>
              <a:t>AsPredicted</a:t>
            </a:r>
            <a:r>
              <a:rPr lang="en-US" sz="1400" i="1" dirty="0" smtClean="0"/>
              <a:t> pre-registration.</a:t>
            </a:r>
          </a:p>
        </p:txBody>
      </p:sp>
      <p:sp>
        <p:nvSpPr>
          <p:cNvPr id="4" name="Foliennummernplatzhalter 3"/>
          <p:cNvSpPr>
            <a:spLocks noGrp="1"/>
          </p:cNvSpPr>
          <p:nvPr>
            <p:ph type="sldNum" sz="quarter" idx="12"/>
          </p:nvPr>
        </p:nvSpPr>
        <p:spPr/>
        <p:txBody>
          <a:bodyPr/>
          <a:lstStyle/>
          <a:p>
            <a:fld id="{18D14E0B-28A5-4623-BE79-DA462D898C1C}" type="slidenum">
              <a:rPr lang="en-US" smtClean="0"/>
              <a:pPr/>
              <a:t>19</a:t>
            </a:fld>
            <a:endParaRPr lang="en-US" dirty="0"/>
          </a:p>
        </p:txBody>
      </p:sp>
      <p:sp>
        <p:nvSpPr>
          <p:cNvPr id="7" name="Textfeld 6"/>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de-DE" sz="1200" dirty="0" err="1" smtClean="0">
                <a:hlinkClick r:id="rId2"/>
              </a:rPr>
              <a:t>Preregistered</a:t>
            </a:r>
            <a:r>
              <a:rPr lang="de-DE" sz="1200" dirty="0" smtClean="0">
                <a:hlinkClick r:id="rId2"/>
              </a:rPr>
              <a:t> Logo </a:t>
            </a:r>
            <a:r>
              <a:rPr lang="de-DE" sz="1200" dirty="0" err="1" smtClean="0"/>
              <a:t>by</a:t>
            </a:r>
            <a:r>
              <a:rPr lang="de-DE" sz="1200" dirty="0" smtClean="0"/>
              <a:t> </a:t>
            </a:r>
            <a:r>
              <a:rPr lang="de-DE" sz="1200" dirty="0" smtClean="0">
                <a:hlinkClick r:id="rId3"/>
              </a:rPr>
              <a:t>COS</a:t>
            </a:r>
            <a:r>
              <a:rPr lang="de-DE" sz="1200" dirty="0" smtClean="0"/>
              <a:t>, </a:t>
            </a:r>
            <a:r>
              <a:rPr lang="de-DE" sz="1200" dirty="0" smtClean="0">
                <a:hlinkClick r:id="rId4"/>
              </a:rPr>
              <a:t>CC BY-ND 4.0</a:t>
            </a:r>
            <a:r>
              <a:rPr lang="de-DE" sz="1200" dirty="0" smtClean="0"/>
              <a:t>; </a:t>
            </a:r>
            <a:r>
              <a:rPr lang="de-DE" sz="1200" dirty="0" smtClean="0">
                <a:hlinkClick r:id="rId5"/>
              </a:rPr>
              <a:t>www.aspredicted.org</a:t>
            </a:r>
            <a:r>
              <a:rPr lang="de-DE" sz="1200" dirty="0" smtClean="0"/>
              <a:t>   </a:t>
            </a:r>
            <a:endParaRPr lang="de-DE" sz="1200" dirty="0"/>
          </a:p>
        </p:txBody>
      </p:sp>
      <p:pic>
        <p:nvPicPr>
          <p:cNvPr id="8" name="Picture 6" descr="C:\Users\Meike Bonefeld\Nextcloud\Open Science and Education\20-05-19 SfF Lecture Series - Open Science\Pics\prereg-badge.original.png"/>
          <p:cNvPicPr>
            <a:picLocks noChangeAspect="1" noChangeArrowheads="1"/>
          </p:cNvPicPr>
          <p:nvPr/>
        </p:nvPicPr>
        <p:blipFill>
          <a:blip r:embed="rId6" cstate="print"/>
          <a:srcRect/>
          <a:stretch>
            <a:fillRect/>
          </a:stretch>
        </p:blipFill>
        <p:spPr bwMode="auto">
          <a:xfrm>
            <a:off x="7758831" y="0"/>
            <a:ext cx="1385169" cy="13681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pic>
        <p:nvPicPr>
          <p:cNvPr id="1028" name="Picture 4" descr="C:\Users\Meike Bonefeld\Nextcloud\Open Science and Education\20-05-19 SfF Lecture Series - Open Science\Pics\blogging by Free-Photos from Pixabay.jpg"/>
          <p:cNvPicPr>
            <a:picLocks noChangeAspect="1" noChangeArrowheads="1"/>
          </p:cNvPicPr>
          <p:nvPr/>
        </p:nvPicPr>
        <p:blipFill>
          <a:blip r:embed="rId3" cstate="print"/>
          <a:srcRect b="23609"/>
          <a:stretch>
            <a:fillRect/>
          </a:stretch>
        </p:blipFill>
        <p:spPr bwMode="auto">
          <a:xfrm>
            <a:off x="-1" y="0"/>
            <a:ext cx="9149949" cy="4659982"/>
          </a:xfrm>
          <a:prstGeom prst="rect">
            <a:avLst/>
          </a:prstGeom>
          <a:noFill/>
        </p:spPr>
      </p:pic>
      <p:sp>
        <p:nvSpPr>
          <p:cNvPr id="11" name="Foliennummernplatzhalter 10"/>
          <p:cNvSpPr>
            <a:spLocks noGrp="1"/>
          </p:cNvSpPr>
          <p:nvPr>
            <p:ph type="sldNum" sz="quarter" idx="12"/>
          </p:nvPr>
        </p:nvSpPr>
        <p:spPr/>
        <p:txBody>
          <a:bodyPr/>
          <a:lstStyle/>
          <a:p>
            <a:fld id="{18D14E0B-28A5-4623-BE79-DA462D898C1C}" type="slidenum">
              <a:rPr lang="en-US" smtClean="0"/>
              <a:pPr/>
              <a:t>2</a:t>
            </a:fld>
            <a:endParaRPr lang="en-US" dirty="0"/>
          </a:p>
        </p:txBody>
      </p:sp>
      <p:sp>
        <p:nvSpPr>
          <p:cNvPr id="7" name="Textfeld 6"/>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en-US" sz="1200" dirty="0" smtClean="0">
                <a:hlinkClick r:id="rId4"/>
              </a:rPr>
              <a:t>blogging </a:t>
            </a:r>
            <a:r>
              <a:rPr lang="en-US" sz="1200" dirty="0" smtClean="0"/>
              <a:t>by </a:t>
            </a:r>
            <a:r>
              <a:rPr lang="en-US" sz="1200" dirty="0" smtClean="0">
                <a:hlinkClick r:id="rId5"/>
              </a:rPr>
              <a:t>Free-Photos</a:t>
            </a:r>
            <a:r>
              <a:rPr lang="en-US" sz="1200" dirty="0" smtClean="0"/>
              <a:t> from </a:t>
            </a:r>
            <a:r>
              <a:rPr lang="en-US" sz="1200" dirty="0" err="1" smtClean="0"/>
              <a:t>Pixabay</a:t>
            </a:r>
            <a:r>
              <a:rPr lang="en-US" sz="1200" dirty="0" smtClean="0"/>
              <a:t>; </a:t>
            </a:r>
            <a:r>
              <a:rPr lang="en-US" sz="1200" dirty="0" smtClean="0">
                <a:hlinkClick r:id="rId6"/>
              </a:rPr>
              <a:t>access-denied</a:t>
            </a:r>
            <a:r>
              <a:rPr lang="en-US" sz="1200" dirty="0" smtClean="0"/>
              <a:t> by </a:t>
            </a:r>
            <a:r>
              <a:rPr lang="en-US" sz="1200" dirty="0" err="1" smtClean="0">
                <a:hlinkClick r:id="rId7"/>
              </a:rPr>
              <a:t>solidariat</a:t>
            </a:r>
            <a:r>
              <a:rPr lang="en-US" sz="1200" dirty="0" smtClean="0">
                <a:hlinkClick r:id="rId7"/>
              </a:rPr>
              <a:t> </a:t>
            </a:r>
            <a:r>
              <a:rPr lang="en-US" sz="1200" dirty="0" smtClean="0"/>
              <a:t>on </a:t>
            </a:r>
            <a:r>
              <a:rPr lang="en-US" sz="1200" dirty="0" err="1" smtClean="0"/>
              <a:t>flickr</a:t>
            </a:r>
            <a:endParaRPr lang="de-DE" sz="1200" dirty="0"/>
          </a:p>
        </p:txBody>
      </p:sp>
      <p:pic>
        <p:nvPicPr>
          <p:cNvPr id="8" name="Picture 3" descr="C:\Users\Meike Bonefeld\Nextcloud\Open Science and Education\20-05-19 SfF Lecture Series - Open Science\Pics\access-denied by solidariat on flickr.jpg"/>
          <p:cNvPicPr>
            <a:picLocks noChangeAspect="1" noChangeArrowheads="1"/>
          </p:cNvPicPr>
          <p:nvPr/>
        </p:nvPicPr>
        <p:blipFill>
          <a:blip r:embed="rId8" cstate="print"/>
          <a:srcRect/>
          <a:stretch>
            <a:fillRect/>
          </a:stretch>
        </p:blipFill>
        <p:spPr bwMode="auto">
          <a:xfrm rot="21447606">
            <a:off x="1880599" y="982902"/>
            <a:ext cx="3085419" cy="2094915"/>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How TO </a:t>
            </a:r>
            <a:r>
              <a:rPr lang="en-US" dirty="0" smtClean="0">
                <a:solidFill>
                  <a:srgbClr val="06AA3D"/>
                </a:solidFill>
              </a:rPr>
              <a:t>Open</a:t>
            </a:r>
            <a:r>
              <a:rPr lang="en-US" dirty="0" smtClean="0"/>
              <a:t> Experimentation </a:t>
            </a:r>
            <a:endParaRPr lang="en-US" dirty="0"/>
          </a:p>
        </p:txBody>
      </p:sp>
      <p:sp>
        <p:nvSpPr>
          <p:cNvPr id="4" name="Foliennummernplatzhalter 3"/>
          <p:cNvSpPr>
            <a:spLocks noGrp="1"/>
          </p:cNvSpPr>
          <p:nvPr>
            <p:ph type="sldNum" sz="quarter" idx="12"/>
          </p:nvPr>
        </p:nvSpPr>
        <p:spPr/>
        <p:txBody>
          <a:bodyPr/>
          <a:lstStyle/>
          <a:p>
            <a:fld id="{18D14E0B-28A5-4623-BE79-DA462D898C1C}" type="slidenum">
              <a:rPr lang="en-US" smtClean="0"/>
              <a:pPr/>
              <a:t>20</a:t>
            </a:fld>
            <a:endParaRPr lang="en-US" dirty="0"/>
          </a:p>
        </p:txBody>
      </p:sp>
      <p:sp>
        <p:nvSpPr>
          <p:cNvPr id="7" name="Textfeld 6"/>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Open </a:t>
            </a:r>
            <a:r>
              <a:rPr lang="de-DE" sz="1200" dirty="0" err="1" smtClean="0"/>
              <a:t>for</a:t>
            </a:r>
            <a:r>
              <a:rPr lang="de-DE" sz="1200" dirty="0" smtClean="0"/>
              <a:t> an Insight </a:t>
            </a:r>
            <a:r>
              <a:rPr lang="de-DE" sz="1200" dirty="0" err="1" smtClean="0"/>
              <a:t>Courseby</a:t>
            </a:r>
            <a:r>
              <a:rPr lang="de-DE" sz="1200" dirty="0" smtClean="0"/>
              <a:t> </a:t>
            </a:r>
            <a:r>
              <a:rPr lang="de-DE" sz="1200" dirty="0" smtClean="0">
                <a:hlinkClick r:id="rId2"/>
              </a:rPr>
              <a:t>Dr. Rima-Maria </a:t>
            </a:r>
            <a:r>
              <a:rPr lang="de-DE" sz="1200" dirty="0" err="1" smtClean="0">
                <a:hlinkClick r:id="rId2"/>
              </a:rPr>
              <a:t>Rahal</a:t>
            </a:r>
            <a:r>
              <a:rPr lang="de-DE" sz="1200" dirty="0" smtClean="0"/>
              <a:t>  </a:t>
            </a:r>
            <a:r>
              <a:rPr lang="de-DE" sz="1200" dirty="0" err="1" smtClean="0"/>
              <a:t>available</a:t>
            </a:r>
            <a:r>
              <a:rPr lang="de-DE" sz="1200" dirty="0" smtClean="0"/>
              <a:t> </a:t>
            </a:r>
            <a:r>
              <a:rPr lang="de-DE" sz="1200" dirty="0" err="1" smtClean="0"/>
              <a:t>at</a:t>
            </a:r>
            <a:r>
              <a:rPr lang="de-DE" sz="1200" dirty="0" smtClean="0"/>
              <a:t> </a:t>
            </a:r>
            <a:r>
              <a:rPr lang="de-DE" sz="1200" dirty="0" smtClean="0">
                <a:hlinkClick r:id="rId3"/>
              </a:rPr>
              <a:t>Tilburg University</a:t>
            </a:r>
            <a:r>
              <a:rPr lang="de-DE" sz="1200" dirty="0" smtClean="0"/>
              <a:t>; </a:t>
            </a:r>
            <a:r>
              <a:rPr lang="de-DE" sz="1200" dirty="0" err="1" smtClean="0"/>
              <a:t>Twitterhandle</a:t>
            </a:r>
            <a:r>
              <a:rPr lang="de-DE" sz="1200" dirty="0" smtClean="0"/>
              <a:t> @</a:t>
            </a:r>
            <a:r>
              <a:rPr lang="de-DE" sz="1200" dirty="0" err="1" smtClean="0"/>
              <a:t>rimamrahal</a:t>
            </a:r>
            <a:r>
              <a:rPr lang="de-DE" sz="1200" dirty="0" smtClean="0"/>
              <a:t>  </a:t>
            </a:r>
            <a:endParaRPr lang="de-DE" sz="1200" dirty="0"/>
          </a:p>
        </p:txBody>
      </p:sp>
      <p:pic>
        <p:nvPicPr>
          <p:cNvPr id="1026" name="Picture 2"/>
          <p:cNvPicPr>
            <a:picLocks noChangeAspect="1" noChangeArrowheads="1"/>
          </p:cNvPicPr>
          <p:nvPr/>
        </p:nvPicPr>
        <p:blipFill>
          <a:blip r:embed="rId4" cstate="print"/>
          <a:srcRect l="25285" t="17989" r="27179"/>
          <a:stretch>
            <a:fillRect/>
          </a:stretch>
        </p:blipFill>
        <p:spPr bwMode="auto">
          <a:xfrm>
            <a:off x="539552" y="1131590"/>
            <a:ext cx="3384376" cy="3282752"/>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l="22644" t="28529" r="32067" b="988"/>
          <a:stretch>
            <a:fillRect/>
          </a:stretch>
        </p:blipFill>
        <p:spPr bwMode="auto">
          <a:xfrm>
            <a:off x="4499992" y="1347614"/>
            <a:ext cx="3456384" cy="30243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4" name="Titel 3"/>
          <p:cNvSpPr>
            <a:spLocks noGrp="1"/>
          </p:cNvSpPr>
          <p:nvPr>
            <p:ph type="title"/>
          </p:nvPr>
        </p:nvSpPr>
        <p:spPr/>
        <p:txBody>
          <a:bodyPr/>
          <a:lstStyle/>
          <a:p>
            <a:r>
              <a:rPr lang="en-US" dirty="0" smtClean="0">
                <a:solidFill>
                  <a:srgbClr val="06AA3D"/>
                </a:solidFill>
              </a:rPr>
              <a:t>Open</a:t>
            </a:r>
            <a:r>
              <a:rPr lang="en-US" dirty="0" smtClean="0"/>
              <a:t> Access</a:t>
            </a:r>
            <a:endParaRPr lang="en-US" dirty="0"/>
          </a:p>
        </p:txBody>
      </p:sp>
      <p:sp>
        <p:nvSpPr>
          <p:cNvPr id="3" name="Foliennummernplatzhalter 2"/>
          <p:cNvSpPr>
            <a:spLocks noGrp="1"/>
          </p:cNvSpPr>
          <p:nvPr>
            <p:ph type="sldNum" sz="quarter" idx="12"/>
          </p:nvPr>
        </p:nvSpPr>
        <p:spPr/>
        <p:txBody>
          <a:bodyPr/>
          <a:lstStyle/>
          <a:p>
            <a:fld id="{18D14E0B-28A5-4623-BE79-DA462D898C1C}" type="slidenum">
              <a:rPr lang="en-US" smtClean="0"/>
              <a:pPr/>
              <a:t>21</a:t>
            </a:fld>
            <a:endParaRPr lang="en-US"/>
          </a:p>
        </p:txBody>
      </p:sp>
      <p:pic>
        <p:nvPicPr>
          <p:cNvPr id="3074" name="Picture 2" descr="C:\Users\Meike Bonefeld\Nextcloud\Vorträge\20-05-19 SfF Lecture Series - Open Science\Pics\384px-Open_Access_logo_PLoS_white.svg.png"/>
          <p:cNvPicPr>
            <a:picLocks noChangeAspect="1" noChangeArrowheads="1"/>
          </p:cNvPicPr>
          <p:nvPr/>
        </p:nvPicPr>
        <p:blipFill>
          <a:blip r:embed="rId2" cstate="print"/>
          <a:srcRect/>
          <a:stretch>
            <a:fillRect/>
          </a:stretch>
        </p:blipFill>
        <p:spPr bwMode="auto">
          <a:xfrm>
            <a:off x="6156176" y="123478"/>
            <a:ext cx="2808312" cy="4387988"/>
          </a:xfrm>
          <a:prstGeom prst="rect">
            <a:avLst/>
          </a:prstGeom>
          <a:noFill/>
        </p:spPr>
      </p:pic>
      <p:sp>
        <p:nvSpPr>
          <p:cNvPr id="8" name="Textfeld 7"/>
          <p:cNvSpPr txBox="1"/>
          <p:nvPr/>
        </p:nvSpPr>
        <p:spPr>
          <a:xfrm>
            <a:off x="0" y="4763241"/>
            <a:ext cx="8316416" cy="276999"/>
          </a:xfrm>
          <a:prstGeom prst="rect">
            <a:avLst/>
          </a:prstGeom>
          <a:noFill/>
        </p:spPr>
        <p:txBody>
          <a:bodyPr wrap="square" rtlCol="0" anchor="ctr">
            <a:spAutoFit/>
          </a:bodyPr>
          <a:lstStyle/>
          <a:p>
            <a:r>
              <a:rPr lang="en-US" sz="1200" dirty="0" smtClean="0"/>
              <a:t>Sources: </a:t>
            </a:r>
            <a:r>
              <a:rPr lang="en-US" sz="1200" dirty="0" err="1" smtClean="0">
                <a:hlinkClick r:id="rId3"/>
              </a:rPr>
              <a:t>Open_Access_logo</a:t>
            </a:r>
            <a:r>
              <a:rPr lang="en-US" sz="1200" dirty="0" smtClean="0"/>
              <a:t> by </a:t>
            </a:r>
            <a:r>
              <a:rPr lang="en-US" sz="1200" dirty="0" smtClean="0">
                <a:hlinkClick r:id="rId4"/>
              </a:rPr>
              <a:t>PLOS </a:t>
            </a:r>
            <a:r>
              <a:rPr lang="en-US" sz="1200" dirty="0" smtClean="0"/>
              <a:t>from Wikimedia Commons, </a:t>
            </a:r>
            <a:r>
              <a:rPr lang="en-US" sz="1200" dirty="0" smtClean="0">
                <a:hlinkClick r:id="rId5"/>
              </a:rPr>
              <a:t>CC 0 1.0</a:t>
            </a:r>
            <a:endParaRPr lang="en-US" sz="1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12" name="Titel 11"/>
          <p:cNvSpPr>
            <a:spLocks noGrp="1"/>
          </p:cNvSpPr>
          <p:nvPr>
            <p:ph type="title"/>
          </p:nvPr>
        </p:nvSpPr>
        <p:spPr/>
        <p:txBody>
          <a:bodyPr/>
          <a:lstStyle/>
          <a:p>
            <a:r>
              <a:rPr lang="en-US" dirty="0" smtClean="0"/>
              <a:t>What is </a:t>
            </a:r>
            <a:r>
              <a:rPr lang="en-US" dirty="0" smtClean="0">
                <a:solidFill>
                  <a:srgbClr val="06AA3D"/>
                </a:solidFill>
              </a:rPr>
              <a:t>Open</a:t>
            </a:r>
            <a:r>
              <a:rPr lang="en-US" dirty="0" smtClean="0"/>
              <a:t> Access?</a:t>
            </a:r>
            <a:endParaRPr lang="en-US" dirty="0"/>
          </a:p>
        </p:txBody>
      </p:sp>
      <p:sp>
        <p:nvSpPr>
          <p:cNvPr id="13" name="Inhaltsplatzhalter 12"/>
          <p:cNvSpPr>
            <a:spLocks noGrp="1"/>
          </p:cNvSpPr>
          <p:nvPr>
            <p:ph idx="1"/>
          </p:nvPr>
        </p:nvSpPr>
        <p:spPr>
          <a:xfrm>
            <a:off x="457200" y="1419623"/>
            <a:ext cx="8229600" cy="3175000"/>
          </a:xfrm>
        </p:spPr>
        <p:txBody>
          <a:bodyPr>
            <a:normAutofit/>
          </a:bodyPr>
          <a:lstStyle/>
          <a:p>
            <a:pPr>
              <a:buNone/>
            </a:pPr>
            <a:r>
              <a:rPr lang="en-US" sz="2400" b="1" dirty="0" smtClean="0"/>
              <a:t>All scientific articles are…</a:t>
            </a:r>
          </a:p>
          <a:p>
            <a:pPr>
              <a:buFont typeface="Wingdings" pitchFamily="2" charset="2"/>
              <a:buChar char="Ø"/>
            </a:pPr>
            <a:r>
              <a:rPr lang="en-US" sz="2400" dirty="0" smtClean="0"/>
              <a:t>available online </a:t>
            </a:r>
            <a:r>
              <a:rPr lang="en-US" sz="1400" dirty="0" smtClean="0"/>
              <a:t>(archives, repositories, journals)</a:t>
            </a:r>
            <a:endParaRPr lang="en-US" sz="2400" dirty="0" smtClean="0"/>
          </a:p>
          <a:p>
            <a:pPr>
              <a:buFont typeface="Wingdings" pitchFamily="2" charset="2"/>
              <a:buChar char="Ø"/>
            </a:pPr>
            <a:r>
              <a:rPr lang="en-US" sz="2400" dirty="0" smtClean="0"/>
              <a:t>free of charge and other barriers</a:t>
            </a:r>
          </a:p>
          <a:p>
            <a:pPr>
              <a:buFont typeface="Wingdings" pitchFamily="2" charset="2"/>
              <a:buChar char="Ø"/>
            </a:pPr>
            <a:r>
              <a:rPr lang="en-US" sz="2400" dirty="0" smtClean="0"/>
              <a:t>usable for lawful purpose</a:t>
            </a:r>
          </a:p>
          <a:p>
            <a:pPr>
              <a:buFont typeface="Wingdings" pitchFamily="2" charset="2"/>
              <a:buChar char="Ø"/>
            </a:pPr>
            <a:r>
              <a:rPr lang="en-US" sz="2400" dirty="0" smtClean="0"/>
              <a:t>free of most copyright and licensing restrictions</a:t>
            </a:r>
          </a:p>
          <a:p>
            <a:pPr>
              <a:buFont typeface="Wingdings" pitchFamily="2" charset="2"/>
              <a:buChar char="Ø"/>
            </a:pPr>
            <a:r>
              <a:rPr lang="en-US" sz="2400" dirty="0" smtClean="0"/>
              <a:t>and in authors’ control</a:t>
            </a:r>
          </a:p>
        </p:txBody>
      </p:sp>
      <p:sp>
        <p:nvSpPr>
          <p:cNvPr id="9" name="Foliennummernplatzhalter 8"/>
          <p:cNvSpPr>
            <a:spLocks noGrp="1"/>
          </p:cNvSpPr>
          <p:nvPr>
            <p:ph type="sldNum" sz="quarter" idx="12"/>
          </p:nvPr>
        </p:nvSpPr>
        <p:spPr/>
        <p:txBody>
          <a:bodyPr/>
          <a:lstStyle/>
          <a:p>
            <a:fld id="{18D14E0B-28A5-4623-BE79-DA462D898C1C}" type="slidenum">
              <a:rPr lang="en-US" smtClean="0"/>
              <a:pPr/>
              <a:t>22</a:t>
            </a:fld>
            <a:endParaRPr lang="en-US" dirty="0"/>
          </a:p>
        </p:txBody>
      </p:sp>
      <p:sp>
        <p:nvSpPr>
          <p:cNvPr id="11" name="Textfeld 10"/>
          <p:cNvSpPr txBox="1"/>
          <p:nvPr/>
        </p:nvSpPr>
        <p:spPr>
          <a:xfrm>
            <a:off x="0" y="4763241"/>
            <a:ext cx="8316416" cy="276999"/>
          </a:xfrm>
          <a:prstGeom prst="rect">
            <a:avLst/>
          </a:prstGeom>
          <a:noFill/>
        </p:spPr>
        <p:txBody>
          <a:bodyPr wrap="square" rtlCol="0" anchor="ctr">
            <a:spAutoFit/>
          </a:bodyPr>
          <a:lstStyle/>
          <a:p>
            <a:r>
              <a:rPr lang="de-DE" sz="1200" dirty="0" err="1" smtClean="0"/>
              <a:t>Sources</a:t>
            </a:r>
            <a:r>
              <a:rPr lang="de-DE" sz="1200" dirty="0" smtClean="0"/>
              <a:t>: </a:t>
            </a:r>
            <a:r>
              <a:rPr lang="de-DE" sz="1200" dirty="0" err="1" smtClean="0"/>
              <a:t>Suber</a:t>
            </a:r>
            <a:r>
              <a:rPr lang="de-DE" sz="1200" dirty="0" smtClean="0"/>
              <a:t> (2005). </a:t>
            </a:r>
            <a:r>
              <a:rPr lang="de-DE" sz="1200" dirty="0" smtClean="0">
                <a:hlinkClick r:id="rId3"/>
              </a:rPr>
              <a:t>Open Access </a:t>
            </a:r>
            <a:r>
              <a:rPr lang="de-DE" sz="1200" dirty="0" err="1" smtClean="0">
                <a:hlinkClick r:id="rId3"/>
              </a:rPr>
              <a:t>Overview</a:t>
            </a:r>
            <a:r>
              <a:rPr lang="de-DE" sz="1200" dirty="0" smtClean="0">
                <a:hlinkClick r:id="rId3"/>
              </a:rPr>
              <a:t> </a:t>
            </a:r>
            <a:r>
              <a:rPr lang="de-DE" sz="1200" dirty="0" smtClean="0"/>
              <a:t>, </a:t>
            </a:r>
            <a:r>
              <a:rPr lang="de-DE" sz="1200" dirty="0" smtClean="0">
                <a:hlinkClick r:id="rId4"/>
              </a:rPr>
              <a:t>CC BY 3.0</a:t>
            </a:r>
            <a:r>
              <a:rPr lang="de-DE" sz="1200" dirty="0" smtClean="0"/>
              <a:t>; </a:t>
            </a:r>
            <a:r>
              <a:rPr lang="en-US" sz="1200" dirty="0" err="1" smtClean="0">
                <a:hlinkClick r:id="rId5"/>
              </a:rPr>
              <a:t>Open_Access_logo</a:t>
            </a:r>
            <a:r>
              <a:rPr lang="en-US" sz="1200" dirty="0" smtClean="0"/>
              <a:t> by </a:t>
            </a:r>
            <a:r>
              <a:rPr lang="en-US" sz="1200" dirty="0" smtClean="0">
                <a:hlinkClick r:id="rId6"/>
              </a:rPr>
              <a:t>PLOS </a:t>
            </a:r>
            <a:r>
              <a:rPr lang="en-US" sz="1200" dirty="0" smtClean="0"/>
              <a:t>from Wikimedia Commons, </a:t>
            </a:r>
            <a:r>
              <a:rPr lang="en-US" sz="1200" dirty="0" smtClean="0">
                <a:hlinkClick r:id="rId7"/>
              </a:rPr>
              <a:t>CC 0 1.0</a:t>
            </a:r>
            <a:endParaRPr lang="de-DE" sz="1200" dirty="0"/>
          </a:p>
        </p:txBody>
      </p:sp>
      <p:pic>
        <p:nvPicPr>
          <p:cNvPr id="8" name="Picture 2" descr="C:\Users\Meike Bonefeld\Nextcloud\Vorträge\20-05-19 SfF Lecture Series - Open Science\Pics\384px-Open_Access_logo_PLoS_white.svg.png"/>
          <p:cNvPicPr>
            <a:picLocks noChangeAspect="1" noChangeArrowheads="1"/>
          </p:cNvPicPr>
          <p:nvPr/>
        </p:nvPicPr>
        <p:blipFill>
          <a:blip r:embed="rId8" cstate="print"/>
          <a:srcRect/>
          <a:stretch>
            <a:fillRect/>
          </a:stretch>
        </p:blipFill>
        <p:spPr bwMode="auto">
          <a:xfrm>
            <a:off x="7452320" y="411510"/>
            <a:ext cx="1224136" cy="19127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Meike Bonefeld\Nextcloud\Vorträge\20-05-19 SfF Lecture Series - Open Science\Pics\384px-Open_Access_logo_PLoS_white.svg.png"/>
          <p:cNvPicPr>
            <a:picLocks noChangeAspect="1" noChangeArrowheads="1"/>
          </p:cNvPicPr>
          <p:nvPr/>
        </p:nvPicPr>
        <p:blipFill>
          <a:blip r:embed="rId3" cstate="print"/>
          <a:srcRect/>
          <a:stretch>
            <a:fillRect/>
          </a:stretch>
        </p:blipFill>
        <p:spPr bwMode="auto">
          <a:xfrm>
            <a:off x="3563888" y="1563638"/>
            <a:ext cx="1224136" cy="1912713"/>
          </a:xfrm>
          <a:prstGeom prst="rect">
            <a:avLst/>
          </a:prstGeom>
          <a:noFill/>
        </p:spPr>
      </p:pic>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Why </a:t>
            </a:r>
            <a:r>
              <a:rPr lang="en-US" dirty="0" smtClean="0">
                <a:solidFill>
                  <a:srgbClr val="06AA3D"/>
                </a:solidFill>
              </a:rPr>
              <a:t>Open</a:t>
            </a:r>
            <a:r>
              <a:rPr lang="en-US" dirty="0" smtClean="0"/>
              <a:t> access?</a:t>
            </a:r>
            <a:endParaRPr lang="en-US" dirty="0"/>
          </a:p>
        </p:txBody>
      </p:sp>
      <p:sp>
        <p:nvSpPr>
          <p:cNvPr id="4" name="Foliennummernplatzhalter 3"/>
          <p:cNvSpPr>
            <a:spLocks noGrp="1"/>
          </p:cNvSpPr>
          <p:nvPr>
            <p:ph type="sldNum" sz="quarter" idx="12"/>
          </p:nvPr>
        </p:nvSpPr>
        <p:spPr/>
        <p:txBody>
          <a:bodyPr/>
          <a:lstStyle/>
          <a:p>
            <a:fld id="{18D14E0B-28A5-4623-BE79-DA462D898C1C}" type="slidenum">
              <a:rPr lang="en-US" smtClean="0"/>
              <a:pPr/>
              <a:t>23</a:t>
            </a:fld>
            <a:endParaRPr lang="en-US" dirty="0"/>
          </a:p>
        </p:txBody>
      </p:sp>
      <p:sp>
        <p:nvSpPr>
          <p:cNvPr id="6" name="Textfeld 5"/>
          <p:cNvSpPr txBox="1"/>
          <p:nvPr/>
        </p:nvSpPr>
        <p:spPr>
          <a:xfrm>
            <a:off x="0" y="4670908"/>
            <a:ext cx="8316416" cy="461665"/>
          </a:xfrm>
          <a:prstGeom prst="rect">
            <a:avLst/>
          </a:prstGeom>
          <a:noFill/>
        </p:spPr>
        <p:txBody>
          <a:bodyPr wrap="square" rtlCol="0" anchor="ctr">
            <a:spAutoFit/>
          </a:bodyPr>
          <a:lstStyle/>
          <a:p>
            <a:r>
              <a:rPr lang="de-DE" sz="1200" dirty="0" err="1" smtClean="0"/>
              <a:t>Sources</a:t>
            </a:r>
            <a:r>
              <a:rPr lang="de-DE" sz="1200" dirty="0" smtClean="0"/>
              <a:t>: </a:t>
            </a:r>
            <a:r>
              <a:rPr lang="de-DE" sz="1200" dirty="0" err="1" smtClean="0"/>
              <a:t>Suber</a:t>
            </a:r>
            <a:r>
              <a:rPr lang="de-DE" sz="1200" dirty="0" smtClean="0"/>
              <a:t> (2003). </a:t>
            </a:r>
            <a:r>
              <a:rPr lang="de-DE" sz="1200" dirty="0" smtClean="0">
                <a:hlinkClick r:id="rId4"/>
              </a:rPr>
              <a:t>Not </a:t>
            </a:r>
            <a:r>
              <a:rPr lang="de-DE" sz="1200" dirty="0" err="1" smtClean="0">
                <a:hlinkClick r:id="rId4"/>
              </a:rPr>
              <a:t>Napster</a:t>
            </a:r>
            <a:r>
              <a:rPr lang="de-DE" sz="1200" dirty="0" smtClean="0">
                <a:hlinkClick r:id="rId4"/>
              </a:rPr>
              <a:t> </a:t>
            </a:r>
            <a:r>
              <a:rPr lang="de-DE" sz="1200" dirty="0" err="1" smtClean="0">
                <a:hlinkClick r:id="rId4"/>
              </a:rPr>
              <a:t>for</a:t>
            </a:r>
            <a:r>
              <a:rPr lang="de-DE" sz="1200" dirty="0" smtClean="0">
                <a:hlinkClick r:id="rId4"/>
              </a:rPr>
              <a:t> Science</a:t>
            </a:r>
            <a:r>
              <a:rPr lang="de-DE" sz="1200" dirty="0" smtClean="0"/>
              <a:t>. SPARC Open Access Newsletter; </a:t>
            </a:r>
            <a:r>
              <a:rPr lang="en-US" sz="1200" dirty="0" err="1" smtClean="0">
                <a:hlinkClick r:id="rId5"/>
              </a:rPr>
              <a:t>Open_Access_logo</a:t>
            </a:r>
            <a:r>
              <a:rPr lang="en-US" sz="1200" dirty="0" smtClean="0"/>
              <a:t> by </a:t>
            </a:r>
            <a:r>
              <a:rPr lang="en-US" sz="1200" dirty="0" smtClean="0">
                <a:hlinkClick r:id="rId6"/>
              </a:rPr>
              <a:t>PLOS </a:t>
            </a:r>
            <a:r>
              <a:rPr lang="en-US" sz="1200" dirty="0" smtClean="0"/>
              <a:t>from Wikimedia Commons, </a:t>
            </a:r>
            <a:r>
              <a:rPr lang="en-US" sz="1200" dirty="0" smtClean="0">
                <a:hlinkClick r:id="rId7"/>
              </a:rPr>
              <a:t>CC 0 1.0</a:t>
            </a:r>
            <a:endParaRPr lang="en-US" sz="1200" dirty="0" smtClean="0"/>
          </a:p>
        </p:txBody>
      </p:sp>
      <p:sp>
        <p:nvSpPr>
          <p:cNvPr id="8" name="Abgerundete rechteckige Legende 7"/>
          <p:cNvSpPr/>
          <p:nvPr/>
        </p:nvSpPr>
        <p:spPr>
          <a:xfrm>
            <a:off x="467544" y="1347614"/>
            <a:ext cx="2232248" cy="1656184"/>
          </a:xfrm>
          <a:prstGeom prst="wedgeRoundRectCallout">
            <a:avLst>
              <a:gd name="adj1" fmla="val 87159"/>
              <a:gd name="adj2" fmla="val 14345"/>
              <a:gd name="adj3" fmla="val 16667"/>
            </a:avLst>
          </a:prstGeom>
          <a:no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chemeClr val="tx1"/>
                </a:solidFill>
              </a:rPr>
              <a:t>Did you already think of the fact, that most scientists are paid by the society (in form of taxes) to produce scientific research?</a:t>
            </a:r>
          </a:p>
        </p:txBody>
      </p:sp>
      <p:sp>
        <p:nvSpPr>
          <p:cNvPr id="9" name="Abgerundete rechteckige Legende 8"/>
          <p:cNvSpPr/>
          <p:nvPr/>
        </p:nvSpPr>
        <p:spPr>
          <a:xfrm>
            <a:off x="6300192" y="1779662"/>
            <a:ext cx="2448272" cy="1368152"/>
          </a:xfrm>
          <a:prstGeom prst="wedgeRoundRectCallout">
            <a:avLst>
              <a:gd name="adj1" fmla="val -94852"/>
              <a:gd name="adj2" fmla="val 18311"/>
              <a:gd name="adj3" fmla="val 16667"/>
            </a:avLst>
          </a:prstGeom>
          <a:no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chemeClr val="tx1"/>
                </a:solidFill>
              </a:rPr>
              <a:t>Did you know, that in most cases scientists give away their copyright when handing in a journal article?</a:t>
            </a:r>
          </a:p>
        </p:txBody>
      </p:sp>
      <p:sp>
        <p:nvSpPr>
          <p:cNvPr id="10" name="Abgerundete rechteckige Legende 9"/>
          <p:cNvSpPr/>
          <p:nvPr/>
        </p:nvSpPr>
        <p:spPr>
          <a:xfrm>
            <a:off x="5148064" y="267494"/>
            <a:ext cx="3600400" cy="1224136"/>
          </a:xfrm>
          <a:prstGeom prst="wedgeRoundRectCallout">
            <a:avLst>
              <a:gd name="adj1" fmla="val -52924"/>
              <a:gd name="adj2" fmla="val 90916"/>
              <a:gd name="adj3" fmla="val 16667"/>
            </a:avLst>
          </a:prstGeom>
          <a:no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chemeClr val="tx1"/>
                </a:solidFill>
              </a:rPr>
              <a:t>Did you also know, that scientists organize the whole peer-review process as well as the editing of their articles in most cases for free? </a:t>
            </a:r>
          </a:p>
        </p:txBody>
      </p:sp>
      <p:sp>
        <p:nvSpPr>
          <p:cNvPr id="11" name="Abgerundete rechteckige Legende 10"/>
          <p:cNvSpPr/>
          <p:nvPr/>
        </p:nvSpPr>
        <p:spPr>
          <a:xfrm>
            <a:off x="5076056" y="3435846"/>
            <a:ext cx="3672408" cy="1080120"/>
          </a:xfrm>
          <a:prstGeom prst="wedgeRoundRectCallout">
            <a:avLst>
              <a:gd name="adj1" fmla="val -61582"/>
              <a:gd name="adj2" fmla="val -47624"/>
              <a:gd name="adj3" fmla="val 16667"/>
            </a:avLst>
          </a:prstGeom>
          <a:no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chemeClr val="tx1"/>
                </a:solidFill>
              </a:rPr>
              <a:t>Did you further know, that after having published an article, our universities pay lots of money to get access to this same articles again?</a:t>
            </a:r>
          </a:p>
        </p:txBody>
      </p:sp>
      <p:sp>
        <p:nvSpPr>
          <p:cNvPr id="12" name="Abgerundete rechteckige Legende 11"/>
          <p:cNvSpPr/>
          <p:nvPr/>
        </p:nvSpPr>
        <p:spPr>
          <a:xfrm>
            <a:off x="611560" y="3723878"/>
            <a:ext cx="2232248" cy="720080"/>
          </a:xfrm>
          <a:prstGeom prst="wedgeRoundRectCallout">
            <a:avLst>
              <a:gd name="adj1" fmla="val 66888"/>
              <a:gd name="adj2" fmla="val -112955"/>
              <a:gd name="adj3" fmla="val 16667"/>
            </a:avLst>
          </a:prstGeom>
          <a:no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chemeClr val="tx1"/>
                </a:solidFill>
              </a:rPr>
              <a:t>And do you also think that’s weird?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7" name="Titel 6"/>
          <p:cNvSpPr>
            <a:spLocks noGrp="1"/>
          </p:cNvSpPr>
          <p:nvPr>
            <p:ph type="title"/>
          </p:nvPr>
        </p:nvSpPr>
        <p:spPr/>
        <p:txBody>
          <a:bodyPr/>
          <a:lstStyle/>
          <a:p>
            <a:r>
              <a:rPr lang="en-US" dirty="0" smtClean="0"/>
              <a:t>HOW TO </a:t>
            </a:r>
            <a:r>
              <a:rPr lang="en-US" dirty="0" smtClean="0">
                <a:solidFill>
                  <a:srgbClr val="06AA3D"/>
                </a:solidFill>
              </a:rPr>
              <a:t>O</a:t>
            </a:r>
            <a:r>
              <a:rPr lang="en-US" dirty="0" smtClean="0"/>
              <a:t>A</a:t>
            </a:r>
            <a:endParaRPr lang="en-US" dirty="0"/>
          </a:p>
        </p:txBody>
      </p:sp>
      <p:sp>
        <p:nvSpPr>
          <p:cNvPr id="9" name="Foliennummernplatzhalter 8"/>
          <p:cNvSpPr>
            <a:spLocks noGrp="1"/>
          </p:cNvSpPr>
          <p:nvPr>
            <p:ph type="sldNum" sz="quarter" idx="12"/>
          </p:nvPr>
        </p:nvSpPr>
        <p:spPr/>
        <p:txBody>
          <a:bodyPr/>
          <a:lstStyle/>
          <a:p>
            <a:fld id="{18D14E0B-28A5-4623-BE79-DA462D898C1C}" type="slidenum">
              <a:rPr lang="en-US" smtClean="0"/>
              <a:pPr/>
              <a:t>24</a:t>
            </a:fld>
            <a:endParaRPr lang="en-US" dirty="0"/>
          </a:p>
        </p:txBody>
      </p:sp>
      <p:sp>
        <p:nvSpPr>
          <p:cNvPr id="11" name="Textfeld 10"/>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de-DE" sz="1200" dirty="0" smtClean="0">
                <a:hlinkClick r:id="rId3"/>
              </a:rPr>
              <a:t>https://doaj.org/</a:t>
            </a:r>
            <a:r>
              <a:rPr lang="de-DE" sz="1200" dirty="0" smtClean="0"/>
              <a:t>; </a:t>
            </a:r>
            <a:r>
              <a:rPr lang="de-DE" sz="1200" dirty="0" smtClean="0">
                <a:hlinkClick r:id="rId4"/>
              </a:rPr>
              <a:t>https://www.bib.uni-mannheim.de/en/contact-persons/dr-philipp-zumstein/</a:t>
            </a:r>
            <a:endParaRPr lang="de-DE" sz="1200" dirty="0"/>
          </a:p>
        </p:txBody>
      </p:sp>
      <p:pic>
        <p:nvPicPr>
          <p:cNvPr id="74754" name="Picture 2"/>
          <p:cNvPicPr>
            <a:picLocks noChangeAspect="1" noChangeArrowheads="1"/>
          </p:cNvPicPr>
          <p:nvPr/>
        </p:nvPicPr>
        <p:blipFill>
          <a:blip r:embed="rId5" cstate="print"/>
          <a:srcRect l="14943" t="16734" r="16432"/>
          <a:stretch>
            <a:fillRect/>
          </a:stretch>
        </p:blipFill>
        <p:spPr bwMode="auto">
          <a:xfrm>
            <a:off x="3788784" y="1131590"/>
            <a:ext cx="4961214" cy="3384376"/>
          </a:xfrm>
          <a:prstGeom prst="rect">
            <a:avLst/>
          </a:prstGeom>
          <a:noFill/>
          <a:ln w="9525">
            <a:noFill/>
            <a:miter lim="800000"/>
            <a:headEnd/>
            <a:tailEnd/>
          </a:ln>
        </p:spPr>
      </p:pic>
      <p:pic>
        <p:nvPicPr>
          <p:cNvPr id="74755" name="Picture 3"/>
          <p:cNvPicPr>
            <a:picLocks noChangeAspect="1" noChangeArrowheads="1"/>
          </p:cNvPicPr>
          <p:nvPr/>
        </p:nvPicPr>
        <p:blipFill>
          <a:blip r:embed="rId6" cstate="print"/>
          <a:srcRect l="34201" t="46063" r="19810" b="14844"/>
          <a:stretch>
            <a:fillRect/>
          </a:stretch>
        </p:blipFill>
        <p:spPr bwMode="auto">
          <a:xfrm>
            <a:off x="4716016" y="2588722"/>
            <a:ext cx="4032448" cy="1927244"/>
          </a:xfrm>
          <a:prstGeom prst="rect">
            <a:avLst/>
          </a:prstGeom>
          <a:noFill/>
          <a:ln w="9525">
            <a:noFill/>
            <a:miter lim="800000"/>
            <a:headEnd/>
            <a:tailEnd/>
          </a:ln>
        </p:spPr>
      </p:pic>
      <p:sp>
        <p:nvSpPr>
          <p:cNvPr id="12" name="Rechteck 11"/>
          <p:cNvSpPr/>
          <p:nvPr/>
        </p:nvSpPr>
        <p:spPr>
          <a:xfrm>
            <a:off x="3491880" y="2643758"/>
            <a:ext cx="1224136" cy="1944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697" name="Picture 1"/>
          <p:cNvPicPr>
            <a:picLocks noChangeAspect="1" noChangeArrowheads="1"/>
          </p:cNvPicPr>
          <p:nvPr/>
        </p:nvPicPr>
        <p:blipFill>
          <a:blip r:embed="rId7" cstate="print"/>
          <a:srcRect l="6205" t="23264" r="28638" b="12352"/>
          <a:stretch>
            <a:fillRect/>
          </a:stretch>
        </p:blipFill>
        <p:spPr bwMode="auto">
          <a:xfrm>
            <a:off x="496347" y="1563638"/>
            <a:ext cx="4147661" cy="2304256"/>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475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47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8" name="Textfeld 7"/>
          <p:cNvSpPr txBox="1"/>
          <p:nvPr/>
        </p:nvSpPr>
        <p:spPr>
          <a:xfrm>
            <a:off x="0" y="4763241"/>
            <a:ext cx="8316416" cy="276999"/>
          </a:xfrm>
          <a:prstGeom prst="rect">
            <a:avLst/>
          </a:prstGeom>
          <a:noFill/>
        </p:spPr>
        <p:txBody>
          <a:bodyPr wrap="square" rtlCol="0" anchor="ctr">
            <a:spAutoFit/>
          </a:bodyPr>
          <a:lstStyle/>
          <a:p>
            <a:r>
              <a:rPr lang="en-US" sz="1200" dirty="0" smtClean="0"/>
              <a:t>Sources: </a:t>
            </a:r>
            <a:r>
              <a:rPr lang="en-US" sz="1200" dirty="0" smtClean="0">
                <a:hlinkClick r:id="rId2"/>
              </a:rPr>
              <a:t>Global Open Educational Resources Logo</a:t>
            </a:r>
            <a:r>
              <a:rPr lang="en-US" sz="1200" dirty="0" smtClean="0"/>
              <a:t> by</a:t>
            </a:r>
            <a:r>
              <a:rPr lang="de-DE" sz="1200" dirty="0" smtClean="0"/>
              <a:t> </a:t>
            </a:r>
            <a:r>
              <a:rPr lang="de-DE" sz="1200" dirty="0" err="1" smtClean="0">
                <a:hlinkClick r:id="rId3" tooltip="User:Jonathasmello"/>
              </a:rPr>
              <a:t>Jonathasmello</a:t>
            </a:r>
            <a:r>
              <a:rPr lang="de-DE" sz="1200" dirty="0" smtClean="0"/>
              <a:t>, </a:t>
            </a:r>
            <a:r>
              <a:rPr lang="de-DE" sz="1200" dirty="0" smtClean="0">
                <a:hlinkClick r:id="rId4"/>
              </a:rPr>
              <a:t>CC BY 3.0</a:t>
            </a:r>
            <a:endParaRPr lang="en-US" sz="1200" dirty="0"/>
          </a:p>
        </p:txBody>
      </p:sp>
      <p:sp>
        <p:nvSpPr>
          <p:cNvPr id="4" name="Titel 3"/>
          <p:cNvSpPr>
            <a:spLocks noGrp="1"/>
          </p:cNvSpPr>
          <p:nvPr>
            <p:ph type="title"/>
          </p:nvPr>
        </p:nvSpPr>
        <p:spPr/>
        <p:txBody>
          <a:bodyPr/>
          <a:lstStyle/>
          <a:p>
            <a:r>
              <a:rPr lang="en-US" dirty="0" smtClean="0">
                <a:solidFill>
                  <a:srgbClr val="06AA3D"/>
                </a:solidFill>
              </a:rPr>
              <a:t>Open</a:t>
            </a:r>
            <a:r>
              <a:rPr lang="en-US" dirty="0" smtClean="0"/>
              <a:t> Educational Resources</a:t>
            </a:r>
            <a:endParaRPr lang="en-US" dirty="0"/>
          </a:p>
        </p:txBody>
      </p:sp>
      <p:sp>
        <p:nvSpPr>
          <p:cNvPr id="3" name="Foliennummernplatzhalter 2"/>
          <p:cNvSpPr>
            <a:spLocks noGrp="1"/>
          </p:cNvSpPr>
          <p:nvPr>
            <p:ph type="sldNum" sz="quarter" idx="12"/>
          </p:nvPr>
        </p:nvSpPr>
        <p:spPr/>
        <p:txBody>
          <a:bodyPr/>
          <a:lstStyle/>
          <a:p>
            <a:fld id="{18D14E0B-28A5-4623-BE79-DA462D898C1C}" type="slidenum">
              <a:rPr lang="en-US" smtClean="0"/>
              <a:pPr/>
              <a:t>25</a:t>
            </a:fld>
            <a:endParaRPr lang="en-US"/>
          </a:p>
        </p:txBody>
      </p:sp>
      <p:pic>
        <p:nvPicPr>
          <p:cNvPr id="2050" name="Picture 2" descr="C:\Users\Meike Bonefeld\Nextcloud\Vorträge\20-05-19 SfF Lecture Series - Open Science\Pics\500px-Global_Open_Educational_Resources_Logo.svg.png"/>
          <p:cNvPicPr>
            <a:picLocks noChangeAspect="1" noChangeArrowheads="1"/>
          </p:cNvPicPr>
          <p:nvPr/>
        </p:nvPicPr>
        <p:blipFill>
          <a:blip r:embed="rId5" cstate="print"/>
          <a:srcRect/>
          <a:stretch>
            <a:fillRect/>
          </a:stretch>
        </p:blipFill>
        <p:spPr bwMode="auto">
          <a:xfrm>
            <a:off x="5868144" y="195486"/>
            <a:ext cx="3106316" cy="2075019"/>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Meike Bonefeld\Nextcloud\Open Science and Education\19-10-23 Open Science Day\Pics\Giulia Forsythe_OER is sharing_gforsythe-38088290601.jpg"/>
          <p:cNvPicPr>
            <a:picLocks noChangeAspect="1" noChangeArrowheads="1"/>
          </p:cNvPicPr>
          <p:nvPr/>
        </p:nvPicPr>
        <p:blipFill>
          <a:blip r:embed="rId3" cstate="print"/>
          <a:srcRect r="51352"/>
          <a:stretch>
            <a:fillRect/>
          </a:stretch>
        </p:blipFill>
        <p:spPr bwMode="auto">
          <a:xfrm>
            <a:off x="4788024" y="37069"/>
            <a:ext cx="3888432" cy="4838937"/>
          </a:xfrm>
          <a:prstGeom prst="rect">
            <a:avLst/>
          </a:prstGeom>
          <a:noFill/>
        </p:spPr>
      </p:pic>
      <p:pic>
        <p:nvPicPr>
          <p:cNvPr id="27" name="Picture 2" descr="C:\Users\Meike Bonefeld\Nextcloud\Open Science and Education\19-10-23 Open Science Day\Pics\Giulia Forsythe_OER is sharing_gforsythe-38088290601.jpg"/>
          <p:cNvPicPr>
            <a:picLocks noChangeAspect="1" noChangeArrowheads="1"/>
          </p:cNvPicPr>
          <p:nvPr/>
        </p:nvPicPr>
        <p:blipFill>
          <a:blip r:embed="rId3" cstate="print"/>
          <a:srcRect l="48649" b="49107"/>
          <a:stretch>
            <a:fillRect/>
          </a:stretch>
        </p:blipFill>
        <p:spPr bwMode="auto">
          <a:xfrm>
            <a:off x="395536" y="1563638"/>
            <a:ext cx="4104456" cy="2462673"/>
          </a:xfrm>
          <a:prstGeom prst="rect">
            <a:avLst/>
          </a:prstGeom>
          <a:noFill/>
        </p:spPr>
      </p:pic>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8" name="Foliennummernplatzhalter 7"/>
          <p:cNvSpPr>
            <a:spLocks noGrp="1"/>
          </p:cNvSpPr>
          <p:nvPr>
            <p:ph type="sldNum" sz="quarter" idx="12"/>
          </p:nvPr>
        </p:nvSpPr>
        <p:spPr/>
        <p:txBody>
          <a:bodyPr/>
          <a:lstStyle/>
          <a:p>
            <a:fld id="{18D14E0B-28A5-4623-BE79-DA462D898C1C}" type="slidenum">
              <a:rPr lang="en-US" smtClean="0"/>
              <a:pPr/>
              <a:t>26</a:t>
            </a:fld>
            <a:endParaRPr lang="en-US" dirty="0"/>
          </a:p>
        </p:txBody>
      </p:sp>
      <p:sp>
        <p:nvSpPr>
          <p:cNvPr id="6" name="Textfeld 5"/>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de-DE" sz="1200" dirty="0" smtClean="0">
                <a:hlinkClick r:id="rId4"/>
              </a:rPr>
              <a:t>OER </a:t>
            </a:r>
            <a:r>
              <a:rPr lang="de-DE" sz="1200" dirty="0" err="1" smtClean="0">
                <a:hlinkClick r:id="rId4"/>
              </a:rPr>
              <a:t>is</a:t>
            </a:r>
            <a:r>
              <a:rPr lang="de-DE" sz="1200" dirty="0" smtClean="0">
                <a:hlinkClick r:id="rId4"/>
              </a:rPr>
              <a:t> </a:t>
            </a:r>
            <a:r>
              <a:rPr lang="de-DE" sz="1200" dirty="0" err="1" smtClean="0">
                <a:hlinkClick r:id="rId4"/>
              </a:rPr>
              <a:t>sharing</a:t>
            </a:r>
            <a:r>
              <a:rPr lang="de-DE" sz="1200" dirty="0" smtClean="0">
                <a:hlinkClick r:id="rId4"/>
              </a:rPr>
              <a:t> </a:t>
            </a:r>
            <a:r>
              <a:rPr lang="de-DE" sz="1200" dirty="0" err="1" smtClean="0"/>
              <a:t>by</a:t>
            </a:r>
            <a:r>
              <a:rPr lang="de-DE" sz="1200" dirty="0" smtClean="0"/>
              <a:t> </a:t>
            </a:r>
            <a:r>
              <a:rPr lang="de-DE" sz="1200" dirty="0" smtClean="0">
                <a:hlinkClick r:id="rId4"/>
              </a:rPr>
              <a:t>Giulia Forsythe </a:t>
            </a:r>
            <a:r>
              <a:rPr lang="de-DE" sz="1200" dirty="0" err="1" smtClean="0"/>
              <a:t>from</a:t>
            </a:r>
            <a:r>
              <a:rPr lang="de-DE" sz="1200" dirty="0" smtClean="0"/>
              <a:t> </a:t>
            </a:r>
            <a:r>
              <a:rPr lang="de-DE" sz="1200" dirty="0" err="1" smtClean="0"/>
              <a:t>flickr</a:t>
            </a:r>
            <a:r>
              <a:rPr lang="de-DE" sz="1200" dirty="0" smtClean="0"/>
              <a:t>; </a:t>
            </a:r>
            <a:r>
              <a:rPr lang="de-DE" sz="1200" dirty="0" err="1" smtClean="0"/>
              <a:t>Wiley</a:t>
            </a:r>
            <a:r>
              <a:rPr lang="de-DE" sz="1200" dirty="0" smtClean="0"/>
              <a:t> (2010)</a:t>
            </a:r>
            <a:endParaRPr lang="de-DE" sz="1200" dirty="0"/>
          </a:p>
        </p:txBody>
      </p:sp>
      <p:sp>
        <p:nvSpPr>
          <p:cNvPr id="20" name="Rechteck 19"/>
          <p:cNvSpPr/>
          <p:nvPr/>
        </p:nvSpPr>
        <p:spPr>
          <a:xfrm rot="19936951">
            <a:off x="4626068" y="287441"/>
            <a:ext cx="1004016" cy="5000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Gleichschenkliges Dreieck 21"/>
          <p:cNvSpPr/>
          <p:nvPr/>
        </p:nvSpPr>
        <p:spPr>
          <a:xfrm rot="16421692">
            <a:off x="5220072" y="411510"/>
            <a:ext cx="432048" cy="504056"/>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el 20"/>
          <p:cNvSpPr>
            <a:spLocks noGrp="1"/>
          </p:cNvSpPr>
          <p:nvPr>
            <p:ph type="title"/>
          </p:nvPr>
        </p:nvSpPr>
        <p:spPr/>
        <p:txBody>
          <a:bodyPr/>
          <a:lstStyle/>
          <a:p>
            <a:r>
              <a:rPr lang="en-US" dirty="0" smtClean="0"/>
              <a:t>WHAT ARE </a:t>
            </a:r>
            <a:r>
              <a:rPr lang="en-US" dirty="0" smtClean="0">
                <a:solidFill>
                  <a:srgbClr val="06AA3D"/>
                </a:solidFill>
              </a:rPr>
              <a:t>O</a:t>
            </a:r>
            <a:r>
              <a:rPr lang="en-US" dirty="0" smtClean="0"/>
              <a:t>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eike Bonefeld\Nextcloud\Vorträge\20-05-19 SfF Lecture Series - Open Science\Pics\500px-Global_Open_Educational_Resources_Logo.svg.png"/>
          <p:cNvPicPr>
            <a:picLocks noChangeAspect="1" noChangeArrowheads="1"/>
          </p:cNvPicPr>
          <p:nvPr/>
        </p:nvPicPr>
        <p:blipFill>
          <a:blip r:embed="rId3" cstate="print"/>
          <a:srcRect/>
          <a:stretch>
            <a:fillRect/>
          </a:stretch>
        </p:blipFill>
        <p:spPr bwMode="auto">
          <a:xfrm>
            <a:off x="3851920" y="1203598"/>
            <a:ext cx="4248472" cy="2863668"/>
          </a:xfrm>
          <a:prstGeom prst="rect">
            <a:avLst/>
          </a:prstGeom>
          <a:noFill/>
        </p:spPr>
      </p:pic>
      <p:sp>
        <p:nvSpPr>
          <p:cNvPr id="4"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WHY </a:t>
            </a:r>
            <a:r>
              <a:rPr lang="en-US" dirty="0" smtClean="0">
                <a:solidFill>
                  <a:srgbClr val="06AA3D"/>
                </a:solidFill>
              </a:rPr>
              <a:t>O</a:t>
            </a:r>
            <a:r>
              <a:rPr lang="en-US" dirty="0" smtClean="0"/>
              <a:t>ER?</a:t>
            </a:r>
            <a:endParaRPr lang="en-US" dirty="0">
              <a:solidFill>
                <a:schemeClr val="bg1"/>
              </a:solidFill>
            </a:endParaRPr>
          </a:p>
        </p:txBody>
      </p:sp>
      <p:sp>
        <p:nvSpPr>
          <p:cNvPr id="18" name="Inhaltsplatzhalter 17"/>
          <p:cNvSpPr>
            <a:spLocks noGrp="1"/>
          </p:cNvSpPr>
          <p:nvPr>
            <p:ph idx="1"/>
          </p:nvPr>
        </p:nvSpPr>
        <p:spPr>
          <a:xfrm>
            <a:off x="457200" y="1200151"/>
            <a:ext cx="5842992" cy="3394472"/>
          </a:xfrm>
        </p:spPr>
        <p:txBody>
          <a:bodyPr>
            <a:noAutofit/>
          </a:bodyPr>
          <a:lstStyle/>
          <a:p>
            <a:pPr>
              <a:buFont typeface="Wingdings" pitchFamily="2" charset="2"/>
              <a:buChar char="Ø"/>
            </a:pPr>
            <a:r>
              <a:rPr lang="en-US" sz="2000" dirty="0" smtClean="0"/>
              <a:t>Efficiency</a:t>
            </a:r>
          </a:p>
          <a:p>
            <a:pPr>
              <a:buFont typeface="Wingdings" pitchFamily="2" charset="2"/>
              <a:buChar char="Ø"/>
            </a:pPr>
            <a:r>
              <a:rPr lang="en-US" sz="2000" dirty="0" smtClean="0"/>
              <a:t>Quality</a:t>
            </a:r>
          </a:p>
          <a:p>
            <a:pPr>
              <a:buFont typeface="Wingdings" pitchFamily="2" charset="2"/>
              <a:buChar char="Ø"/>
            </a:pPr>
            <a:r>
              <a:rPr lang="en-US" sz="2000" dirty="0" smtClean="0"/>
              <a:t>Innovation</a:t>
            </a:r>
          </a:p>
          <a:p>
            <a:pPr>
              <a:buFont typeface="Wingdings" pitchFamily="2" charset="2"/>
              <a:buChar char="Ø"/>
            </a:pPr>
            <a:r>
              <a:rPr lang="en-US" sz="2000" dirty="0" smtClean="0"/>
              <a:t>Participation</a:t>
            </a:r>
          </a:p>
          <a:p>
            <a:pPr>
              <a:buFont typeface="Wingdings" pitchFamily="2" charset="2"/>
              <a:buChar char="Ø"/>
            </a:pPr>
            <a:r>
              <a:rPr lang="en-US" sz="2000" dirty="0" smtClean="0"/>
              <a:t>Collaboration</a:t>
            </a:r>
          </a:p>
          <a:p>
            <a:pPr>
              <a:buFont typeface="Wingdings" pitchFamily="2" charset="2"/>
              <a:buChar char="Ø"/>
            </a:pPr>
            <a:r>
              <a:rPr lang="en-US" sz="2000" dirty="0" smtClean="0"/>
              <a:t>Independence</a:t>
            </a:r>
          </a:p>
          <a:p>
            <a:pPr>
              <a:buFont typeface="Wingdings" pitchFamily="2" charset="2"/>
              <a:buChar char="Ø"/>
            </a:pPr>
            <a:r>
              <a:rPr lang="en-US" sz="2000" dirty="0" smtClean="0"/>
              <a:t>Culture change</a:t>
            </a:r>
          </a:p>
          <a:p>
            <a:pPr>
              <a:buFont typeface="Wingdings" pitchFamily="2" charset="2"/>
              <a:buChar char="Ø"/>
            </a:pPr>
            <a:r>
              <a:rPr lang="en-US" sz="2000" dirty="0" smtClean="0"/>
              <a:t>…and more!</a:t>
            </a:r>
            <a:endParaRPr lang="en-US" sz="2000" dirty="0"/>
          </a:p>
        </p:txBody>
      </p:sp>
      <p:sp>
        <p:nvSpPr>
          <p:cNvPr id="3" name="Foliennummernplatzhalter 2"/>
          <p:cNvSpPr>
            <a:spLocks noGrp="1"/>
          </p:cNvSpPr>
          <p:nvPr>
            <p:ph type="sldNum" sz="quarter" idx="12"/>
          </p:nvPr>
        </p:nvSpPr>
        <p:spPr/>
        <p:txBody>
          <a:bodyPr/>
          <a:lstStyle/>
          <a:p>
            <a:fld id="{18D14E0B-28A5-4623-BE79-DA462D898C1C}" type="slidenum">
              <a:rPr lang="en-US" smtClean="0"/>
              <a:pPr/>
              <a:t>27</a:t>
            </a:fld>
            <a:endParaRPr lang="en-US" dirty="0"/>
          </a:p>
        </p:txBody>
      </p:sp>
      <p:sp>
        <p:nvSpPr>
          <p:cNvPr id="26" name="Textfeld 25"/>
          <p:cNvSpPr txBox="1"/>
          <p:nvPr/>
        </p:nvSpPr>
        <p:spPr>
          <a:xfrm>
            <a:off x="0" y="4676532"/>
            <a:ext cx="8316416" cy="415498"/>
          </a:xfrm>
          <a:prstGeom prst="rect">
            <a:avLst/>
          </a:prstGeom>
          <a:noFill/>
        </p:spPr>
        <p:txBody>
          <a:bodyPr wrap="square" rtlCol="0">
            <a:spAutoFit/>
          </a:bodyPr>
          <a:lstStyle/>
          <a:p>
            <a:r>
              <a:rPr lang="en-US" sz="1050" dirty="0" smtClean="0"/>
              <a:t>Sources:</a:t>
            </a:r>
            <a:r>
              <a:rPr lang="de-DE" sz="1050" dirty="0" smtClean="0"/>
              <a:t> </a:t>
            </a:r>
            <a:r>
              <a:rPr lang="de-DE" sz="1050" dirty="0" err="1" smtClean="0"/>
              <a:t>Deimann</a:t>
            </a:r>
            <a:r>
              <a:rPr lang="de-DE" sz="1050" dirty="0" smtClean="0"/>
              <a:t>, Neumann &amp; </a:t>
            </a:r>
            <a:r>
              <a:rPr lang="de-DE" sz="1050" dirty="0" err="1" smtClean="0"/>
              <a:t>Muuß-Merholz</a:t>
            </a:r>
            <a:r>
              <a:rPr lang="de-DE" sz="1050" dirty="0" smtClean="0"/>
              <a:t> (2015). </a:t>
            </a:r>
            <a:r>
              <a:rPr lang="de-DE" sz="1050" dirty="0" smtClean="0">
                <a:hlinkClick r:id="rId4"/>
              </a:rPr>
              <a:t>Whitepaper OER an Hochschulen in Deutschland. Bestandsaufnahme und Potenziale 2015</a:t>
            </a:r>
            <a:r>
              <a:rPr lang="de-DE" sz="1050" dirty="0" smtClean="0"/>
              <a:t>.; Deutsche UNESCO Kommission (2015). </a:t>
            </a:r>
            <a:r>
              <a:rPr lang="de-DE" sz="1050" dirty="0" smtClean="0">
                <a:hlinkClick r:id="rId5"/>
              </a:rPr>
              <a:t>Leitfaden OER in der Hochschulbildung</a:t>
            </a:r>
            <a:r>
              <a:rPr lang="de-DE" sz="1050" dirty="0" smtClean="0"/>
              <a:t>.; </a:t>
            </a:r>
            <a:r>
              <a:rPr lang="en-US" sz="1050" dirty="0" smtClean="0">
                <a:hlinkClick r:id="rId6"/>
              </a:rPr>
              <a:t>Global Open Educational Resources Logo</a:t>
            </a:r>
            <a:r>
              <a:rPr lang="en-US" sz="1050" dirty="0" smtClean="0"/>
              <a:t> by</a:t>
            </a:r>
            <a:r>
              <a:rPr lang="de-DE" sz="1050" dirty="0" smtClean="0"/>
              <a:t> </a:t>
            </a:r>
            <a:r>
              <a:rPr lang="de-DE" sz="1050" dirty="0" err="1" smtClean="0">
                <a:hlinkClick r:id="rId7" tooltip="User:Jonathasmello"/>
              </a:rPr>
              <a:t>Jonathasmello</a:t>
            </a:r>
            <a:r>
              <a:rPr lang="de-DE" sz="1050" dirty="0" smtClean="0"/>
              <a:t>, </a:t>
            </a:r>
            <a:r>
              <a:rPr lang="de-DE" sz="1050" dirty="0" smtClean="0">
                <a:hlinkClick r:id="rId8"/>
              </a:rPr>
              <a:t>CC BY 3.0</a:t>
            </a:r>
            <a:endParaRPr lang="en-US" sz="105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HOW TO </a:t>
            </a:r>
            <a:r>
              <a:rPr lang="en-US" dirty="0" smtClean="0">
                <a:solidFill>
                  <a:srgbClr val="06AA3D"/>
                </a:solidFill>
              </a:rPr>
              <a:t>O</a:t>
            </a:r>
            <a:r>
              <a:rPr lang="en-US" dirty="0" smtClean="0"/>
              <a:t>ER</a:t>
            </a:r>
            <a:endParaRPr lang="en-US" dirty="0">
              <a:solidFill>
                <a:schemeClr val="bg1"/>
              </a:solidFill>
            </a:endParaRPr>
          </a:p>
        </p:txBody>
      </p:sp>
      <p:sp>
        <p:nvSpPr>
          <p:cNvPr id="3" name="Foliennummernplatzhalter 2"/>
          <p:cNvSpPr>
            <a:spLocks noGrp="1"/>
          </p:cNvSpPr>
          <p:nvPr>
            <p:ph type="sldNum" sz="quarter" idx="12"/>
          </p:nvPr>
        </p:nvSpPr>
        <p:spPr/>
        <p:txBody>
          <a:bodyPr/>
          <a:lstStyle/>
          <a:p>
            <a:fld id="{18D14E0B-28A5-4623-BE79-DA462D898C1C}" type="slidenum">
              <a:rPr lang="en-US" smtClean="0"/>
              <a:pPr/>
              <a:t>28</a:t>
            </a:fld>
            <a:endParaRPr lang="en-US" dirty="0"/>
          </a:p>
        </p:txBody>
      </p:sp>
      <p:sp>
        <p:nvSpPr>
          <p:cNvPr id="26" name="Textfeld 25"/>
          <p:cNvSpPr txBox="1"/>
          <p:nvPr/>
        </p:nvSpPr>
        <p:spPr>
          <a:xfrm>
            <a:off x="0" y="4659982"/>
            <a:ext cx="8316416" cy="415498"/>
          </a:xfrm>
          <a:prstGeom prst="rect">
            <a:avLst/>
          </a:prstGeom>
          <a:noFill/>
        </p:spPr>
        <p:txBody>
          <a:bodyPr wrap="square" rtlCol="0" anchor="ctr">
            <a:spAutoFit/>
          </a:bodyPr>
          <a:lstStyle/>
          <a:p>
            <a:r>
              <a:rPr lang="en-US" sz="1050" dirty="0" smtClean="0"/>
              <a:t>Sources: English Version on </a:t>
            </a:r>
            <a:r>
              <a:rPr lang="en-US" sz="1050" dirty="0" err="1" smtClean="0"/>
              <a:t>HackMD</a:t>
            </a:r>
            <a:r>
              <a:rPr lang="en-US" sz="1050" dirty="0" smtClean="0"/>
              <a:t> via </a:t>
            </a:r>
            <a:r>
              <a:rPr lang="en-US" sz="1050" dirty="0" smtClean="0">
                <a:hlinkClick r:id="rId3"/>
              </a:rPr>
              <a:t>https://hackmd.io/wnBuf1qIQJ2p4s1bohcdSQ</a:t>
            </a:r>
            <a:r>
              <a:rPr lang="en-US" sz="1050" dirty="0" smtClean="0"/>
              <a:t> ; German Version: on </a:t>
            </a:r>
            <a:r>
              <a:rPr lang="en-US" sz="1050" dirty="0" err="1" smtClean="0"/>
              <a:t>CodiMD</a:t>
            </a:r>
            <a:r>
              <a:rPr lang="en-US" sz="1050" dirty="0" smtClean="0"/>
              <a:t>: via </a:t>
            </a:r>
            <a:r>
              <a:rPr lang="en-US" sz="1050" dirty="0" smtClean="0">
                <a:hlinkClick r:id="rId4"/>
              </a:rPr>
              <a:t>https://demo.codimd.org/E2XoQ_qzTFmmX4xV8qWRoA#</a:t>
            </a:r>
            <a:r>
              <a:rPr lang="en-US" sz="1050" dirty="0" smtClean="0"/>
              <a:t> </a:t>
            </a:r>
            <a:endParaRPr lang="en-US" sz="1050" dirty="0"/>
          </a:p>
        </p:txBody>
      </p:sp>
      <p:pic>
        <p:nvPicPr>
          <p:cNvPr id="75778" name="Picture 2"/>
          <p:cNvPicPr>
            <a:picLocks noChangeAspect="1" noChangeArrowheads="1"/>
          </p:cNvPicPr>
          <p:nvPr/>
        </p:nvPicPr>
        <p:blipFill>
          <a:blip r:embed="rId5" cstate="print"/>
          <a:srcRect t="17438" r="1770"/>
          <a:stretch>
            <a:fillRect/>
          </a:stretch>
        </p:blipFill>
        <p:spPr bwMode="auto">
          <a:xfrm>
            <a:off x="539552" y="1059582"/>
            <a:ext cx="7200800" cy="340272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HOW TO </a:t>
            </a:r>
            <a:r>
              <a:rPr lang="en-US" dirty="0" smtClean="0">
                <a:solidFill>
                  <a:srgbClr val="06AA3D"/>
                </a:solidFill>
              </a:rPr>
              <a:t>O</a:t>
            </a:r>
            <a:r>
              <a:rPr lang="en-US" dirty="0" smtClean="0"/>
              <a:t>ER</a:t>
            </a:r>
            <a:endParaRPr lang="en-US" dirty="0">
              <a:solidFill>
                <a:schemeClr val="bg1"/>
              </a:solidFill>
            </a:endParaRPr>
          </a:p>
        </p:txBody>
      </p:sp>
      <p:sp>
        <p:nvSpPr>
          <p:cNvPr id="3" name="Foliennummernplatzhalter 2"/>
          <p:cNvSpPr>
            <a:spLocks noGrp="1"/>
          </p:cNvSpPr>
          <p:nvPr>
            <p:ph type="sldNum" sz="quarter" idx="12"/>
          </p:nvPr>
        </p:nvSpPr>
        <p:spPr/>
        <p:txBody>
          <a:bodyPr/>
          <a:lstStyle/>
          <a:p>
            <a:fld id="{18D14E0B-28A5-4623-BE79-DA462D898C1C}" type="slidenum">
              <a:rPr lang="en-US" smtClean="0"/>
              <a:pPr/>
              <a:t>29</a:t>
            </a:fld>
            <a:endParaRPr lang="en-US" dirty="0"/>
          </a:p>
        </p:txBody>
      </p:sp>
      <p:sp>
        <p:nvSpPr>
          <p:cNvPr id="26" name="Textfeld 25"/>
          <p:cNvSpPr txBox="1"/>
          <p:nvPr/>
        </p:nvSpPr>
        <p:spPr>
          <a:xfrm>
            <a:off x="0" y="4740773"/>
            <a:ext cx="8316416" cy="253916"/>
          </a:xfrm>
          <a:prstGeom prst="rect">
            <a:avLst/>
          </a:prstGeom>
          <a:noFill/>
        </p:spPr>
        <p:txBody>
          <a:bodyPr wrap="square" rtlCol="0" anchor="ctr">
            <a:spAutoFit/>
          </a:bodyPr>
          <a:lstStyle/>
          <a:p>
            <a:r>
              <a:rPr lang="en-US" sz="1050" dirty="0" smtClean="0"/>
              <a:t>Sources: ZOERR via </a:t>
            </a:r>
            <a:r>
              <a:rPr lang="en-US" sz="1050" dirty="0" smtClean="0">
                <a:hlinkClick r:id="rId3"/>
              </a:rPr>
              <a:t>https://www.oerbw.de/</a:t>
            </a:r>
            <a:r>
              <a:rPr lang="en-US" sz="1050" dirty="0" smtClean="0"/>
              <a:t>, </a:t>
            </a:r>
            <a:r>
              <a:rPr lang="en-US" sz="1050" dirty="0" err="1" smtClean="0"/>
              <a:t>Zenodo</a:t>
            </a:r>
            <a:r>
              <a:rPr lang="en-US" sz="1050" dirty="0" smtClean="0"/>
              <a:t> via </a:t>
            </a:r>
            <a:r>
              <a:rPr lang="en-US" sz="1050" dirty="0" smtClean="0">
                <a:hlinkClick r:id="rId4"/>
              </a:rPr>
              <a:t>https://zenodo.org/</a:t>
            </a:r>
            <a:r>
              <a:rPr lang="en-US" sz="1050" dirty="0" smtClean="0"/>
              <a:t>  </a:t>
            </a:r>
            <a:r>
              <a:rPr lang="en-US" sz="1050" dirty="0" err="1" smtClean="0"/>
              <a:t>figshare</a:t>
            </a:r>
            <a:r>
              <a:rPr lang="en-US" sz="1050" dirty="0" smtClean="0"/>
              <a:t> via </a:t>
            </a:r>
            <a:r>
              <a:rPr lang="en-US" sz="1050" dirty="0" smtClean="0">
                <a:hlinkClick r:id="rId5"/>
              </a:rPr>
              <a:t>https://figshare.com/</a:t>
            </a:r>
            <a:r>
              <a:rPr lang="en-US" sz="1050" dirty="0" smtClean="0"/>
              <a:t>  </a:t>
            </a:r>
            <a:endParaRPr lang="en-US" sz="1050" dirty="0"/>
          </a:p>
        </p:txBody>
      </p:sp>
      <p:pic>
        <p:nvPicPr>
          <p:cNvPr id="1026" name="Picture 2"/>
          <p:cNvPicPr>
            <a:picLocks noChangeAspect="1" noChangeArrowheads="1"/>
          </p:cNvPicPr>
          <p:nvPr/>
        </p:nvPicPr>
        <p:blipFill>
          <a:blip r:embed="rId6" cstate="print"/>
          <a:srcRect t="17086" r="1804"/>
          <a:stretch>
            <a:fillRect/>
          </a:stretch>
        </p:blipFill>
        <p:spPr bwMode="auto">
          <a:xfrm>
            <a:off x="539552" y="1634996"/>
            <a:ext cx="4248472" cy="2016874"/>
          </a:xfrm>
          <a:prstGeom prst="rect">
            <a:avLst/>
          </a:prstGeom>
          <a:noFill/>
          <a:ln w="9525">
            <a:noFill/>
            <a:miter lim="800000"/>
            <a:headEnd/>
            <a:tailEnd/>
          </a:ln>
        </p:spPr>
      </p:pic>
      <p:pic>
        <p:nvPicPr>
          <p:cNvPr id="1027" name="Picture 3"/>
          <p:cNvPicPr>
            <a:picLocks noChangeAspect="1" noChangeArrowheads="1"/>
          </p:cNvPicPr>
          <p:nvPr/>
        </p:nvPicPr>
        <p:blipFill>
          <a:blip r:embed="rId7" cstate="print"/>
          <a:srcRect t="16449" r="2233"/>
          <a:stretch>
            <a:fillRect/>
          </a:stretch>
        </p:blipFill>
        <p:spPr bwMode="auto">
          <a:xfrm>
            <a:off x="4860032" y="339502"/>
            <a:ext cx="4046458" cy="1944216"/>
          </a:xfrm>
          <a:prstGeom prst="rect">
            <a:avLst/>
          </a:prstGeom>
          <a:noFill/>
          <a:ln w="9525">
            <a:noFill/>
            <a:miter lim="800000"/>
            <a:headEnd/>
            <a:tailEnd/>
          </a:ln>
        </p:spPr>
      </p:pic>
      <p:pic>
        <p:nvPicPr>
          <p:cNvPr id="1028" name="Picture 4"/>
          <p:cNvPicPr>
            <a:picLocks noChangeAspect="1" noChangeArrowheads="1"/>
          </p:cNvPicPr>
          <p:nvPr/>
        </p:nvPicPr>
        <p:blipFill>
          <a:blip r:embed="rId8" cstate="print"/>
          <a:srcRect t="17517" r="1967"/>
          <a:stretch>
            <a:fillRect/>
          </a:stretch>
        </p:blipFill>
        <p:spPr bwMode="auto">
          <a:xfrm>
            <a:off x="4860032" y="2563986"/>
            <a:ext cx="4035120" cy="190879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11" name="Foliennummernplatzhalter 10"/>
          <p:cNvSpPr>
            <a:spLocks noGrp="1"/>
          </p:cNvSpPr>
          <p:nvPr>
            <p:ph type="sldNum" sz="quarter" idx="12"/>
          </p:nvPr>
        </p:nvSpPr>
        <p:spPr/>
        <p:txBody>
          <a:bodyPr/>
          <a:lstStyle/>
          <a:p>
            <a:fld id="{18D14E0B-28A5-4623-BE79-DA462D898C1C}" type="slidenum">
              <a:rPr lang="en-US" smtClean="0"/>
              <a:pPr/>
              <a:t>3</a:t>
            </a:fld>
            <a:endParaRPr lang="en-US" dirty="0"/>
          </a:p>
        </p:txBody>
      </p:sp>
      <p:pic>
        <p:nvPicPr>
          <p:cNvPr id="5122" name="Picture 2" descr="C:\Users\Meike Bonefeld\Nextcloud\Open Science and Education\20-05-19 SfF Lecture Series - Open Science\Pics\laptop by Jan Vašek from Pixabay.jpg"/>
          <p:cNvPicPr>
            <a:picLocks noChangeAspect="1" noChangeArrowheads="1"/>
          </p:cNvPicPr>
          <p:nvPr/>
        </p:nvPicPr>
        <p:blipFill>
          <a:blip r:embed="rId3" cstate="print"/>
          <a:srcRect b="16694"/>
          <a:stretch>
            <a:fillRect/>
          </a:stretch>
        </p:blipFill>
        <p:spPr bwMode="auto">
          <a:xfrm>
            <a:off x="0" y="0"/>
            <a:ext cx="8388424" cy="4659982"/>
          </a:xfrm>
          <a:prstGeom prst="rect">
            <a:avLst/>
          </a:prstGeom>
          <a:noFill/>
        </p:spPr>
      </p:pic>
      <p:sp>
        <p:nvSpPr>
          <p:cNvPr id="5" name="Textfeld 4"/>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en-US" sz="1200" dirty="0" smtClean="0">
                <a:hlinkClick r:id="rId4"/>
              </a:rPr>
              <a:t>laptop </a:t>
            </a:r>
            <a:r>
              <a:rPr lang="en-US" sz="1200" dirty="0" smtClean="0"/>
              <a:t>by </a:t>
            </a:r>
            <a:r>
              <a:rPr lang="en-US" sz="1200" dirty="0" smtClean="0">
                <a:hlinkClick r:id="rId5"/>
              </a:rPr>
              <a:t>Jan </a:t>
            </a:r>
            <a:r>
              <a:rPr lang="en-US" sz="1200" dirty="0" err="1" smtClean="0">
                <a:hlinkClick r:id="rId5"/>
              </a:rPr>
              <a:t>Vašek</a:t>
            </a:r>
            <a:r>
              <a:rPr lang="en-US" sz="1200" dirty="0" smtClean="0">
                <a:hlinkClick r:id="rId5"/>
              </a:rPr>
              <a:t> </a:t>
            </a:r>
            <a:r>
              <a:rPr lang="en-US" sz="1200" dirty="0" smtClean="0"/>
              <a:t>from </a:t>
            </a:r>
            <a:r>
              <a:rPr lang="en-US" sz="1200" dirty="0" err="1" smtClean="0"/>
              <a:t>Pixabay</a:t>
            </a:r>
            <a:endParaRPr lang="de-DE" sz="1200" dirty="0"/>
          </a:p>
        </p:txBody>
      </p:sp>
      <p:sp>
        <p:nvSpPr>
          <p:cNvPr id="6" name="Titel 5"/>
          <p:cNvSpPr>
            <a:spLocks noGrp="1"/>
          </p:cNvSpPr>
          <p:nvPr>
            <p:ph type="title"/>
          </p:nvPr>
        </p:nvSpPr>
        <p:spPr>
          <a:xfrm>
            <a:off x="5785792" y="205979"/>
            <a:ext cx="3034680" cy="857250"/>
          </a:xfrm>
          <a:solidFill>
            <a:srgbClr val="06AA3D"/>
          </a:solidFill>
        </p:spPr>
        <p:txBody>
          <a:bodyPr/>
          <a:lstStyle/>
          <a:p>
            <a:pPr algn="ctr"/>
            <a:r>
              <a:rPr lang="en-US" dirty="0" smtClean="0">
                <a:solidFill>
                  <a:schemeClr val="bg1"/>
                </a:solidFill>
              </a:rPr>
              <a:t>Free access</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11" name="Titel 10"/>
          <p:cNvSpPr>
            <a:spLocks noGrp="1"/>
          </p:cNvSpPr>
          <p:nvPr>
            <p:ph type="title"/>
          </p:nvPr>
        </p:nvSpPr>
        <p:spPr/>
        <p:txBody>
          <a:bodyPr/>
          <a:lstStyle/>
          <a:p>
            <a:r>
              <a:rPr lang="en-US" dirty="0" smtClean="0"/>
              <a:t>Conclusions so far</a:t>
            </a:r>
            <a:endParaRPr lang="en-US" dirty="0"/>
          </a:p>
        </p:txBody>
      </p:sp>
      <p:sp>
        <p:nvSpPr>
          <p:cNvPr id="8" name="Foliennummernplatzhalter 7"/>
          <p:cNvSpPr>
            <a:spLocks noGrp="1"/>
          </p:cNvSpPr>
          <p:nvPr>
            <p:ph type="sldNum" sz="quarter" idx="12"/>
          </p:nvPr>
        </p:nvSpPr>
        <p:spPr/>
        <p:txBody>
          <a:bodyPr/>
          <a:lstStyle/>
          <a:p>
            <a:fld id="{18D14E0B-28A5-4623-BE79-DA462D898C1C}" type="slidenum">
              <a:rPr lang="en-US" smtClean="0"/>
              <a:pPr/>
              <a:t>30</a:t>
            </a:fld>
            <a:endParaRPr lang="en-US" dirty="0"/>
          </a:p>
        </p:txBody>
      </p:sp>
      <p:sp>
        <p:nvSpPr>
          <p:cNvPr id="6" name="Textfeld 5"/>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de-DE" sz="1200" dirty="0" err="1" smtClean="0">
                <a:hlinkClick r:id="rId3"/>
              </a:rPr>
              <a:t>whiteboard</a:t>
            </a:r>
            <a:r>
              <a:rPr lang="de-DE" sz="1200" dirty="0" smtClean="0">
                <a:hlinkClick r:id="rId3"/>
              </a:rPr>
              <a:t> </a:t>
            </a:r>
            <a:r>
              <a:rPr lang="de-DE" sz="1200" dirty="0" err="1" smtClean="0"/>
              <a:t>by</a:t>
            </a:r>
            <a:r>
              <a:rPr lang="de-DE" sz="1200" dirty="0" smtClean="0"/>
              <a:t> </a:t>
            </a:r>
            <a:r>
              <a:rPr lang="de-DE" sz="1200" dirty="0" err="1" smtClean="0">
                <a:hlinkClick r:id="rId4"/>
              </a:rPr>
              <a:t>mnplatypus</a:t>
            </a:r>
            <a:r>
              <a:rPr lang="de-DE" sz="1200" dirty="0" smtClean="0"/>
              <a:t> </a:t>
            </a:r>
            <a:r>
              <a:rPr lang="de-DE" sz="1200" dirty="0" err="1" smtClean="0"/>
              <a:t>from</a:t>
            </a:r>
            <a:r>
              <a:rPr lang="de-DE" sz="1200" dirty="0" smtClean="0"/>
              <a:t> </a:t>
            </a:r>
            <a:r>
              <a:rPr lang="de-DE" sz="1200" dirty="0" err="1" smtClean="0">
                <a:hlinkClick r:id="rId5"/>
              </a:rPr>
              <a:t>Pixabay</a:t>
            </a:r>
            <a:endParaRPr lang="de-DE" sz="1200" dirty="0"/>
          </a:p>
        </p:txBody>
      </p:sp>
      <p:pic>
        <p:nvPicPr>
          <p:cNvPr id="18433" name="Picture 1" descr="C:\Users\Meike Bonefeld\Nextcloud\Vorträge\20-05-19 SfF Lecture Series - Open Science\Pics\whiteboard-2903269_1920.png"/>
          <p:cNvPicPr>
            <a:picLocks noChangeAspect="1" noChangeArrowheads="1"/>
          </p:cNvPicPr>
          <p:nvPr/>
        </p:nvPicPr>
        <p:blipFill>
          <a:blip r:embed="rId6" cstate="print"/>
          <a:srcRect r="10874"/>
          <a:stretch>
            <a:fillRect/>
          </a:stretch>
        </p:blipFill>
        <p:spPr bwMode="auto">
          <a:xfrm>
            <a:off x="1331640" y="987574"/>
            <a:ext cx="6048672" cy="3528392"/>
          </a:xfrm>
          <a:prstGeom prst="rect">
            <a:avLst/>
          </a:prstGeom>
          <a:noFill/>
        </p:spPr>
      </p:pic>
      <p:sp>
        <p:nvSpPr>
          <p:cNvPr id="7" name="Inhaltsplatzhalter 6"/>
          <p:cNvSpPr>
            <a:spLocks noGrp="1"/>
          </p:cNvSpPr>
          <p:nvPr>
            <p:ph idx="1"/>
          </p:nvPr>
        </p:nvSpPr>
        <p:spPr>
          <a:xfrm>
            <a:off x="2267744" y="1419622"/>
            <a:ext cx="4680520" cy="2736304"/>
          </a:xfrm>
        </p:spPr>
        <p:txBody>
          <a:bodyPr>
            <a:noAutofit/>
          </a:bodyPr>
          <a:lstStyle/>
          <a:p>
            <a:pPr marL="0" indent="0">
              <a:lnSpc>
                <a:spcPct val="140000"/>
              </a:lnSpc>
              <a:spcBef>
                <a:spcPts val="0"/>
              </a:spcBef>
              <a:buNone/>
            </a:pPr>
            <a:r>
              <a:rPr lang="en-US" sz="2400" dirty="0" smtClean="0">
                <a:latin typeface="Ink Free" pitchFamily="66" charset="0"/>
              </a:rPr>
              <a:t>Thoughts about </a:t>
            </a:r>
          </a:p>
          <a:p>
            <a:pPr marL="0" indent="0">
              <a:lnSpc>
                <a:spcPct val="140000"/>
              </a:lnSpc>
              <a:spcBef>
                <a:spcPts val="0"/>
              </a:spcBef>
              <a:buNone/>
            </a:pPr>
            <a:r>
              <a:rPr lang="en-US" sz="2400" dirty="0" smtClean="0">
                <a:latin typeface="Ink Free" pitchFamily="66" charset="0"/>
              </a:rPr>
              <a:t>Open Science, or directly on</a:t>
            </a:r>
          </a:p>
          <a:p>
            <a:pPr marL="0" indent="0">
              <a:lnSpc>
                <a:spcPct val="140000"/>
              </a:lnSpc>
              <a:spcBef>
                <a:spcPts val="0"/>
              </a:spcBef>
              <a:buNone/>
            </a:pPr>
            <a:r>
              <a:rPr lang="en-US" sz="2400" dirty="0" smtClean="0">
                <a:latin typeface="Ink Free" pitchFamily="66" charset="0"/>
              </a:rPr>
              <a:t>- Open Methodology,</a:t>
            </a:r>
            <a:br>
              <a:rPr lang="en-US" sz="2400" dirty="0" smtClean="0">
                <a:latin typeface="Ink Free" pitchFamily="66" charset="0"/>
              </a:rPr>
            </a:br>
            <a:r>
              <a:rPr lang="en-US" sz="2400" dirty="0" smtClean="0">
                <a:latin typeface="Ink Free" pitchFamily="66" charset="0"/>
              </a:rPr>
              <a:t>- Open Access or</a:t>
            </a:r>
          </a:p>
          <a:p>
            <a:pPr marL="0" indent="0">
              <a:lnSpc>
                <a:spcPct val="140000"/>
              </a:lnSpc>
              <a:spcBef>
                <a:spcPts val="0"/>
              </a:spcBef>
              <a:buNone/>
            </a:pPr>
            <a:r>
              <a:rPr lang="en-US" sz="2400" dirty="0" smtClean="0">
                <a:latin typeface="Ink Free" pitchFamily="66" charset="0"/>
              </a:rPr>
              <a:t>- Open Educational Resources?</a:t>
            </a:r>
          </a:p>
          <a:p>
            <a:pPr marL="0" indent="0">
              <a:lnSpc>
                <a:spcPct val="140000"/>
              </a:lnSpc>
              <a:spcBef>
                <a:spcPts val="0"/>
              </a:spcBef>
              <a:buNone/>
            </a:pPr>
            <a:endParaRPr lang="en-US" sz="2400" dirty="0">
              <a:latin typeface="Ink Free"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95250"/>
            <a:endParaRPr lang="en-US" sz="1200" dirty="0" smtClean="0"/>
          </a:p>
        </p:txBody>
      </p:sp>
      <p:sp>
        <p:nvSpPr>
          <p:cNvPr id="5" name="Titel 4"/>
          <p:cNvSpPr>
            <a:spLocks noGrp="1"/>
          </p:cNvSpPr>
          <p:nvPr>
            <p:ph type="title"/>
          </p:nvPr>
        </p:nvSpPr>
        <p:spPr/>
        <p:txBody>
          <a:bodyPr/>
          <a:lstStyle/>
          <a:p>
            <a:r>
              <a:rPr lang="en-US" dirty="0" smtClean="0">
                <a:solidFill>
                  <a:srgbClr val="06AA3D"/>
                </a:solidFill>
              </a:rPr>
              <a:t>Open</a:t>
            </a:r>
            <a:r>
              <a:rPr lang="en-US" dirty="0" smtClean="0"/>
              <a:t> science as cultural change!</a:t>
            </a:r>
            <a:endParaRPr lang="en-US" dirty="0"/>
          </a:p>
        </p:txBody>
      </p:sp>
      <p:sp>
        <p:nvSpPr>
          <p:cNvPr id="4" name="Foliennummernplatzhalter 3"/>
          <p:cNvSpPr>
            <a:spLocks noGrp="1"/>
          </p:cNvSpPr>
          <p:nvPr>
            <p:ph type="sldNum" sz="quarter" idx="12"/>
          </p:nvPr>
        </p:nvSpPr>
        <p:spPr/>
        <p:txBody>
          <a:bodyPr/>
          <a:lstStyle/>
          <a:p>
            <a:fld id="{18D14E0B-28A5-4623-BE79-DA462D898C1C}" type="slidenum">
              <a:rPr lang="en-US" smtClean="0"/>
              <a:pPr/>
              <a:t>31</a:t>
            </a:fld>
            <a:endParaRPr lang="en-US" dirty="0"/>
          </a:p>
        </p:txBody>
      </p:sp>
      <p:sp>
        <p:nvSpPr>
          <p:cNvPr id="11" name="Rechteck 10"/>
          <p:cNvSpPr/>
          <p:nvPr/>
        </p:nvSpPr>
        <p:spPr>
          <a:xfrm>
            <a:off x="0" y="4659982"/>
            <a:ext cx="8244408" cy="646331"/>
          </a:xfrm>
          <a:prstGeom prst="rect">
            <a:avLst/>
          </a:prstGeom>
        </p:spPr>
        <p:txBody>
          <a:bodyPr wrap="square">
            <a:spAutoFit/>
          </a:bodyPr>
          <a:lstStyle/>
          <a:p>
            <a:pPr marL="95250"/>
            <a:r>
              <a:rPr lang="en-US" sz="1200" dirty="0" smtClean="0"/>
              <a:t>Sources: Presentation from Steinhardt, I. (2019). </a:t>
            </a:r>
            <a:r>
              <a:rPr lang="de-DE" sz="1200" dirty="0" smtClean="0">
                <a:hlinkClick r:id="rId2"/>
              </a:rPr>
              <a:t>Is Open Science </a:t>
            </a:r>
            <a:r>
              <a:rPr lang="de-DE" sz="1200" dirty="0" err="1" smtClean="0">
                <a:hlinkClick r:id="rId2"/>
              </a:rPr>
              <a:t>the</a:t>
            </a:r>
            <a:r>
              <a:rPr lang="de-DE" sz="1200" dirty="0" smtClean="0">
                <a:hlinkClick r:id="rId2"/>
              </a:rPr>
              <a:t> </a:t>
            </a:r>
            <a:r>
              <a:rPr lang="de-DE" sz="1200" dirty="0" err="1" smtClean="0">
                <a:hlinkClick r:id="rId2"/>
              </a:rPr>
              <a:t>better</a:t>
            </a:r>
            <a:r>
              <a:rPr lang="de-DE" sz="1200" dirty="0" smtClean="0">
                <a:hlinkClick r:id="rId2"/>
              </a:rPr>
              <a:t> Science? </a:t>
            </a:r>
            <a:r>
              <a:rPr lang="de-DE" sz="1200" dirty="0" err="1" smtClean="0"/>
              <a:t>Zenodo</a:t>
            </a:r>
            <a:r>
              <a:rPr lang="de-DE" sz="1200" dirty="0" smtClean="0"/>
              <a:t>. </a:t>
            </a:r>
            <a:r>
              <a:rPr lang="de-DE" sz="1200" dirty="0" smtClean="0"/>
              <a:t>;</a:t>
            </a:r>
            <a:r>
              <a:rPr lang="de-DE" sz="1200" dirty="0" smtClean="0"/>
              <a:t> </a:t>
            </a:r>
            <a:r>
              <a:rPr lang="en-US" sz="1200" dirty="0" smtClean="0"/>
              <a:t>Brian </a:t>
            </a:r>
            <a:r>
              <a:rPr lang="en-US" sz="1200" dirty="0" err="1" smtClean="0"/>
              <a:t>Nosek</a:t>
            </a:r>
            <a:r>
              <a:rPr lang="en-US" sz="1200" dirty="0" smtClean="0"/>
              <a:t> </a:t>
            </a:r>
            <a:r>
              <a:rPr lang="en-US" sz="1200" u="sng" dirty="0" smtClean="0">
                <a:hlinkClick r:id="rId3"/>
              </a:rPr>
              <a:t>https://osf.io/r9v3p/</a:t>
            </a:r>
            <a:r>
              <a:rPr lang="en-US" sz="1200" dirty="0" smtClean="0"/>
              <a:t> and </a:t>
            </a:r>
            <a:r>
              <a:rPr lang="en-US" sz="1200" u="sng" dirty="0" smtClean="0">
                <a:hlinkClick r:id="rId4"/>
              </a:rPr>
              <a:t>https://cos.io/blog/strategy-culture-change/</a:t>
            </a:r>
            <a:endParaRPr lang="en-US" sz="1200" dirty="0" smtClean="0"/>
          </a:p>
          <a:p>
            <a:pPr marL="95250"/>
            <a:r>
              <a:rPr lang="de-DE" sz="1200" dirty="0" smtClean="0"/>
              <a:t> </a:t>
            </a:r>
            <a:endParaRPr lang="de-DE" sz="1200" dirty="0" smtClean="0"/>
          </a:p>
        </p:txBody>
      </p:sp>
      <p:pic>
        <p:nvPicPr>
          <p:cNvPr id="10" name="Picture 2" descr="https://lh6.googleusercontent.com/K2sfGxaL9iQZOlhYvivFrX0zmMps3Robbw6LRnRSVWk-lfxRJWYlEg4sfTGWHkatZJ4uH9bj2XgxShfVClLzL6Q2sWgzaomYD6oRyMLVmSqlgLs-ch0gizWxrJ-CtYN2TR-j7D0Mm7I"/>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619671" y="1059582"/>
            <a:ext cx="5520205" cy="360040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and What about sustainability?</a:t>
            </a:r>
            <a:endParaRPr lang="en-US" dirty="0"/>
          </a:p>
        </p:txBody>
      </p:sp>
      <p:sp>
        <p:nvSpPr>
          <p:cNvPr id="9" name="Foliennummernplatzhalter 8"/>
          <p:cNvSpPr>
            <a:spLocks noGrp="1"/>
          </p:cNvSpPr>
          <p:nvPr>
            <p:ph type="sldNum" sz="quarter" idx="12"/>
          </p:nvPr>
        </p:nvSpPr>
        <p:spPr/>
        <p:txBody>
          <a:bodyPr/>
          <a:lstStyle/>
          <a:p>
            <a:fld id="{18D14E0B-28A5-4623-BE79-DA462D898C1C}" type="slidenum">
              <a:rPr lang="en-US" smtClean="0"/>
              <a:pPr/>
              <a:t>32</a:t>
            </a:fld>
            <a:endParaRPr lang="en-US" dirty="0"/>
          </a:p>
        </p:txBody>
      </p:sp>
      <p:sp>
        <p:nvSpPr>
          <p:cNvPr id="11" name="Textfeld 10"/>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Von </a:t>
            </a:r>
            <a:r>
              <a:rPr lang="de-DE" sz="1200" dirty="0" smtClean="0">
                <a:hlinkClick r:id="rId3"/>
              </a:rPr>
              <a:t>UNDP</a:t>
            </a:r>
            <a:r>
              <a:rPr lang="de-DE" sz="1200" dirty="0" smtClean="0"/>
              <a:t>, Gemeinfrei, </a:t>
            </a:r>
            <a:r>
              <a:rPr lang="de-DE" sz="1200" dirty="0" smtClean="0">
                <a:hlinkClick r:id="rId4"/>
              </a:rPr>
              <a:t>https://commons.wikimedia.org/w/index.php?curid=52672594</a:t>
            </a:r>
            <a:endParaRPr lang="de-DE" sz="1200" dirty="0" smtClean="0"/>
          </a:p>
        </p:txBody>
      </p:sp>
      <p:pic>
        <p:nvPicPr>
          <p:cNvPr id="3074" name="Picture 2" descr="C:\Users\Meike Bonefeld\Nextcloud\Open Science and Education\20-05-19 SfF Lecture Series - Open Science\Pics\Sustainable_Development_Goals.jpg"/>
          <p:cNvPicPr>
            <a:picLocks noChangeAspect="1" noChangeArrowheads="1"/>
          </p:cNvPicPr>
          <p:nvPr/>
        </p:nvPicPr>
        <p:blipFill>
          <a:blip r:embed="rId5" cstate="print"/>
          <a:srcRect l="2645" t="19042" r="2147" b="4792"/>
          <a:stretch>
            <a:fillRect/>
          </a:stretch>
        </p:blipFill>
        <p:spPr bwMode="auto">
          <a:xfrm>
            <a:off x="2339752" y="267494"/>
            <a:ext cx="5904656" cy="2952328"/>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en-US" dirty="0" smtClean="0">
                <a:solidFill>
                  <a:srgbClr val="06AA3D"/>
                </a:solidFill>
              </a:rPr>
              <a:t>Open</a:t>
            </a:r>
            <a:r>
              <a:rPr lang="en-US" dirty="0" smtClean="0"/>
              <a:t> science itself is sustainable</a:t>
            </a:r>
            <a:endParaRPr lang="en-US" dirty="0"/>
          </a:p>
        </p:txBody>
      </p:sp>
      <p:sp>
        <p:nvSpPr>
          <p:cNvPr id="3" name="Foliennummernplatzhalter 2"/>
          <p:cNvSpPr>
            <a:spLocks noGrp="1"/>
          </p:cNvSpPr>
          <p:nvPr>
            <p:ph type="sldNum" sz="quarter" idx="12"/>
          </p:nvPr>
        </p:nvSpPr>
        <p:spPr/>
        <p:txBody>
          <a:bodyPr/>
          <a:lstStyle/>
          <a:p>
            <a:fld id="{18D14E0B-28A5-4623-BE79-DA462D898C1C}" type="slidenum">
              <a:rPr lang="en-US" smtClean="0"/>
              <a:pPr/>
              <a:t>33</a:t>
            </a:fld>
            <a:endParaRPr lang="en-US"/>
          </a:p>
        </p:txBody>
      </p:sp>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6" name="Textfeld 5"/>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en-US" sz="1200" dirty="0" smtClean="0">
                <a:hlinkClick r:id="rId3"/>
              </a:rPr>
              <a:t>recycle </a:t>
            </a:r>
            <a:r>
              <a:rPr lang="en-US" sz="1200" dirty="0" smtClean="0"/>
              <a:t>by </a:t>
            </a:r>
            <a:r>
              <a:rPr lang="en-US" sz="1200" dirty="0" err="1" smtClean="0">
                <a:hlinkClick r:id="rId4"/>
              </a:rPr>
              <a:t>Clker</a:t>
            </a:r>
            <a:r>
              <a:rPr lang="en-US" sz="1200" dirty="0" smtClean="0">
                <a:hlinkClick r:id="rId4"/>
              </a:rPr>
              <a:t>-Free-Vector-Images</a:t>
            </a:r>
            <a:r>
              <a:rPr lang="en-US" sz="1200" dirty="0" smtClean="0"/>
              <a:t> from </a:t>
            </a:r>
            <a:r>
              <a:rPr lang="en-US" sz="1200" dirty="0" err="1" smtClean="0"/>
              <a:t>Pixabay</a:t>
            </a:r>
            <a:endParaRPr lang="de-DE" sz="1200" dirty="0" smtClean="0"/>
          </a:p>
        </p:txBody>
      </p:sp>
      <p:pic>
        <p:nvPicPr>
          <p:cNvPr id="2053" name="Picture 5" descr="C:\Users\Meike Bonefeld\Nextcloud\Vorträge\20-05-19 SfF Lecture Series - Open Science\Pics\recycle by Clker-Free-Vector-Images from Pixabay.png"/>
          <p:cNvPicPr>
            <a:picLocks noChangeAspect="1" noChangeArrowheads="1"/>
          </p:cNvPicPr>
          <p:nvPr/>
        </p:nvPicPr>
        <p:blipFill>
          <a:blip r:embed="rId5" cstate="print"/>
          <a:srcRect/>
          <a:stretch>
            <a:fillRect/>
          </a:stretch>
        </p:blipFill>
        <p:spPr bwMode="auto">
          <a:xfrm>
            <a:off x="2915816" y="1275606"/>
            <a:ext cx="3240360" cy="3369343"/>
          </a:xfrm>
          <a:prstGeom prst="rect">
            <a:avLst/>
          </a:prstGeom>
          <a:noFill/>
        </p:spPr>
      </p:pic>
    </p:spTree>
    <p:extLst>
      <p:ext uri="{BB962C8B-B14F-4D97-AF65-F5344CB8AC3E}">
        <p14:creationId xmlns="" xmlns:p14="http://schemas.microsoft.com/office/powerpoint/2010/main" val="9822566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en-US" dirty="0" smtClean="0"/>
              <a:t>Sustainability benefits from</a:t>
            </a:r>
            <a:r>
              <a:rPr lang="en-US" dirty="0" smtClean="0">
                <a:solidFill>
                  <a:srgbClr val="06AA3D"/>
                </a:solidFill>
              </a:rPr>
              <a:t> O</a:t>
            </a:r>
            <a:r>
              <a:rPr lang="en-US" dirty="0" smtClean="0"/>
              <a:t>s</a:t>
            </a:r>
            <a:endParaRPr lang="en-US" dirty="0"/>
          </a:p>
        </p:txBody>
      </p:sp>
      <p:sp>
        <p:nvSpPr>
          <p:cNvPr id="11" name="Inhaltsplatzhalter 10"/>
          <p:cNvSpPr>
            <a:spLocks noGrp="1"/>
          </p:cNvSpPr>
          <p:nvPr>
            <p:ph idx="1"/>
          </p:nvPr>
        </p:nvSpPr>
        <p:spPr>
          <a:xfrm>
            <a:off x="457200" y="1203598"/>
            <a:ext cx="3970784" cy="3391024"/>
          </a:xfrm>
        </p:spPr>
        <p:txBody>
          <a:bodyPr>
            <a:noAutofit/>
          </a:bodyPr>
          <a:lstStyle/>
          <a:p>
            <a:pPr marL="0" indent="0">
              <a:lnSpc>
                <a:spcPct val="120000"/>
              </a:lnSpc>
              <a:spcBef>
                <a:spcPts val="0"/>
              </a:spcBef>
              <a:buNone/>
              <a:tabLst>
                <a:tab pos="0" algn="l"/>
              </a:tabLst>
            </a:pPr>
            <a:r>
              <a:rPr lang="en-US" sz="1200" dirty="0" smtClean="0"/>
              <a:t>“By encouraging science to be more connected to societal needs and by promoting equal opportunities for all scientists, policy-makers and citizens), Open Science can be a true game changer in bridging the science, technology and innovation gaps between and within countries and fulfilling the human right to science.”</a:t>
            </a:r>
          </a:p>
          <a:p>
            <a:pPr marL="0" indent="0">
              <a:lnSpc>
                <a:spcPct val="120000"/>
              </a:lnSpc>
              <a:spcBef>
                <a:spcPts val="0"/>
              </a:spcBef>
              <a:buNone/>
              <a:tabLst>
                <a:tab pos="0" algn="l"/>
              </a:tabLst>
            </a:pPr>
            <a:r>
              <a:rPr lang="en-US" sz="1200" dirty="0" smtClean="0"/>
              <a:t> </a:t>
            </a:r>
          </a:p>
          <a:p>
            <a:pPr marL="0" indent="0">
              <a:lnSpc>
                <a:spcPct val="120000"/>
              </a:lnSpc>
              <a:spcBef>
                <a:spcPts val="0"/>
              </a:spcBef>
              <a:buNone/>
              <a:tabLst>
                <a:tab pos="0" algn="l"/>
              </a:tabLst>
            </a:pPr>
            <a:r>
              <a:rPr lang="en-US" sz="1200" dirty="0" smtClean="0"/>
              <a:t>“In the context of pressing planetary and socio-economic challenges, sustainable and innovative solutions require an efficient, transparent and vibrant scientific effort - not only stemming from the scientific community, but from the whole society. The recent response of the scientific community to the COVID-19 pandemic has demonstrated very well, how open science can accelerate the achievement of scientific solutions for a global challenge.”</a:t>
            </a:r>
          </a:p>
        </p:txBody>
      </p:sp>
      <p:sp>
        <p:nvSpPr>
          <p:cNvPr id="3" name="Foliennummernplatzhalter 2"/>
          <p:cNvSpPr>
            <a:spLocks noGrp="1"/>
          </p:cNvSpPr>
          <p:nvPr>
            <p:ph type="sldNum" sz="quarter" idx="12"/>
          </p:nvPr>
        </p:nvSpPr>
        <p:spPr/>
        <p:txBody>
          <a:bodyPr/>
          <a:lstStyle/>
          <a:p>
            <a:fld id="{18D14E0B-28A5-4623-BE79-DA462D898C1C}" type="slidenum">
              <a:rPr lang="en-US" smtClean="0"/>
              <a:pPr/>
              <a:t>34</a:t>
            </a:fld>
            <a:endParaRPr lang="en-US"/>
          </a:p>
        </p:txBody>
      </p:sp>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6" name="Textfeld 5"/>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UNESCO (2019) via </a:t>
            </a:r>
            <a:r>
              <a:rPr lang="de-DE" sz="1200" dirty="0" smtClean="0">
                <a:hlinkClick r:id="rId3"/>
              </a:rPr>
              <a:t>https://en.unesco.org/science-sustainable-future/open-science</a:t>
            </a:r>
            <a:r>
              <a:rPr lang="de-DE" sz="1200" dirty="0" smtClean="0"/>
              <a:t> </a:t>
            </a:r>
          </a:p>
        </p:txBody>
      </p:sp>
      <p:pic>
        <p:nvPicPr>
          <p:cNvPr id="2052" name="Picture 4" descr="https://en.unesco.org/sites/default/files/project_open-science.png"/>
          <p:cNvPicPr>
            <a:picLocks noChangeAspect="1" noChangeArrowheads="1"/>
          </p:cNvPicPr>
          <p:nvPr/>
        </p:nvPicPr>
        <p:blipFill>
          <a:blip r:embed="rId4" cstate="print"/>
          <a:srcRect l="18461" r="18462"/>
          <a:stretch>
            <a:fillRect/>
          </a:stretch>
        </p:blipFill>
        <p:spPr bwMode="auto">
          <a:xfrm>
            <a:off x="6084168" y="2139702"/>
            <a:ext cx="1440160" cy="1186738"/>
          </a:xfrm>
          <a:prstGeom prst="rect">
            <a:avLst/>
          </a:prstGeom>
          <a:noFill/>
        </p:spPr>
      </p:pic>
      <p:sp>
        <p:nvSpPr>
          <p:cNvPr id="8" name="Rechteck 7"/>
          <p:cNvSpPr/>
          <p:nvPr/>
        </p:nvSpPr>
        <p:spPr>
          <a:xfrm>
            <a:off x="4932040" y="1347614"/>
            <a:ext cx="1512168" cy="576064"/>
          </a:xfrm>
          <a:prstGeom prst="rect">
            <a:avLst/>
          </a:prstGeom>
          <a:solidFill>
            <a:srgbClr val="06AA3D"/>
          </a:solid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Connection to societal needs</a:t>
            </a:r>
            <a:endParaRPr lang="en-US" sz="1600" dirty="0">
              <a:solidFill>
                <a:schemeClr val="bg1"/>
              </a:solidFill>
            </a:endParaRPr>
          </a:p>
        </p:txBody>
      </p:sp>
      <p:sp>
        <p:nvSpPr>
          <p:cNvPr id="9" name="Rechteck 8"/>
          <p:cNvSpPr/>
          <p:nvPr/>
        </p:nvSpPr>
        <p:spPr>
          <a:xfrm>
            <a:off x="7020272" y="1203598"/>
            <a:ext cx="1368152" cy="576064"/>
          </a:xfrm>
          <a:prstGeom prst="rect">
            <a:avLst/>
          </a:prstGeom>
          <a:solidFill>
            <a:srgbClr val="06AA3D"/>
          </a:solid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Equal opportunities</a:t>
            </a:r>
            <a:endParaRPr lang="en-US" sz="1600" dirty="0">
              <a:solidFill>
                <a:schemeClr val="bg1"/>
              </a:solidFill>
            </a:endParaRPr>
          </a:p>
        </p:txBody>
      </p:sp>
      <p:sp>
        <p:nvSpPr>
          <p:cNvPr id="12" name="Rechteck 11"/>
          <p:cNvSpPr/>
          <p:nvPr/>
        </p:nvSpPr>
        <p:spPr>
          <a:xfrm>
            <a:off x="7812360" y="2355726"/>
            <a:ext cx="1080120" cy="576064"/>
          </a:xfrm>
          <a:prstGeom prst="rect">
            <a:avLst/>
          </a:prstGeom>
          <a:solidFill>
            <a:srgbClr val="06AA3D"/>
          </a:solid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Building bridges</a:t>
            </a:r>
            <a:endParaRPr lang="en-US" sz="1600" dirty="0">
              <a:solidFill>
                <a:schemeClr val="bg1"/>
              </a:solidFill>
            </a:endParaRPr>
          </a:p>
        </p:txBody>
      </p:sp>
      <p:sp>
        <p:nvSpPr>
          <p:cNvPr id="14" name="Rechteck 13"/>
          <p:cNvSpPr/>
          <p:nvPr/>
        </p:nvSpPr>
        <p:spPr>
          <a:xfrm>
            <a:off x="5508104" y="3723878"/>
            <a:ext cx="2808312" cy="576064"/>
          </a:xfrm>
          <a:prstGeom prst="rect">
            <a:avLst/>
          </a:prstGeom>
          <a:solidFill>
            <a:srgbClr val="06AA3D"/>
          </a:solid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Scientific effort from the whole society to solve pressing issues</a:t>
            </a:r>
            <a:endParaRPr lang="en-US" sz="1600" dirty="0">
              <a:solidFill>
                <a:schemeClr val="bg1"/>
              </a:solidFill>
            </a:endParaRPr>
          </a:p>
        </p:txBody>
      </p:sp>
      <p:sp>
        <p:nvSpPr>
          <p:cNvPr id="15" name="Rechteck 14"/>
          <p:cNvSpPr/>
          <p:nvPr/>
        </p:nvSpPr>
        <p:spPr>
          <a:xfrm>
            <a:off x="4499992" y="2571750"/>
            <a:ext cx="1368152" cy="576064"/>
          </a:xfrm>
          <a:prstGeom prst="rect">
            <a:avLst/>
          </a:prstGeom>
          <a:solidFill>
            <a:srgbClr val="06AA3D"/>
          </a:solid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Accelerate achievements</a:t>
            </a:r>
            <a:endParaRPr lang="en-US" sz="1600" dirty="0">
              <a:solidFill>
                <a:schemeClr val="bg1"/>
              </a:solidFill>
            </a:endParaRPr>
          </a:p>
        </p:txBody>
      </p:sp>
    </p:spTree>
    <p:extLst>
      <p:ext uri="{BB962C8B-B14F-4D97-AF65-F5344CB8AC3E}">
        <p14:creationId xmlns="" xmlns:p14="http://schemas.microsoft.com/office/powerpoint/2010/main" val="982256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4" grpId="0" animBg="1"/>
      <p:bldP spid="1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7" name="Textfeld 6"/>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en-US" sz="1200" dirty="0" smtClean="0"/>
              <a:t>Tennant, J.(2018). </a:t>
            </a:r>
            <a:r>
              <a:rPr lang="en-US" sz="1200" dirty="0" err="1" smtClean="0">
                <a:hlinkClick r:id="rId3"/>
              </a:rPr>
              <a:t>Democratising</a:t>
            </a:r>
            <a:r>
              <a:rPr lang="en-US" sz="1200" dirty="0" smtClean="0">
                <a:hlinkClick r:id="rId3"/>
              </a:rPr>
              <a:t> Knowledge: a report on the scholarly publisher, Elsevier</a:t>
            </a:r>
            <a:r>
              <a:rPr lang="en-US" sz="1200" dirty="0" smtClean="0"/>
              <a:t>. </a:t>
            </a:r>
            <a:r>
              <a:rPr lang="en-US" sz="1200" dirty="0" err="1" smtClean="0"/>
              <a:t>Zenodo</a:t>
            </a:r>
            <a:r>
              <a:rPr lang="en-US" sz="1200" dirty="0" smtClean="0"/>
              <a:t>. </a:t>
            </a:r>
            <a:endParaRPr lang="de-DE" sz="1200" dirty="0" smtClean="0"/>
          </a:p>
        </p:txBody>
      </p:sp>
      <p:sp>
        <p:nvSpPr>
          <p:cNvPr id="3" name="Rechteck 2"/>
          <p:cNvSpPr/>
          <p:nvPr/>
        </p:nvSpPr>
        <p:spPr>
          <a:xfrm>
            <a:off x="3059832" y="1059582"/>
            <a:ext cx="5688632" cy="3281026"/>
          </a:xfrm>
          <a:prstGeom prst="rect">
            <a:avLst/>
          </a:prstGeom>
        </p:spPr>
        <p:txBody>
          <a:bodyPr wrap="square" lIns="68580" tIns="34290" rIns="68580" bIns="34290">
            <a:spAutoFit/>
          </a:bodyPr>
          <a:lstStyle/>
          <a:p>
            <a:pPr>
              <a:lnSpc>
                <a:spcPct val="130000"/>
              </a:lnSpc>
            </a:pPr>
            <a:r>
              <a:rPr lang="en-US" dirty="0" smtClean="0"/>
              <a:t>“The </a:t>
            </a:r>
            <a:r>
              <a:rPr lang="en-US" dirty="0"/>
              <a:t>effect of this is the </a:t>
            </a:r>
            <a:r>
              <a:rPr lang="en-US" dirty="0" smtClean="0"/>
              <a:t>continued </a:t>
            </a:r>
            <a:r>
              <a:rPr lang="en-US" dirty="0"/>
              <a:t>erosion of the academic journal marketplace, and </a:t>
            </a:r>
            <a:r>
              <a:rPr lang="en-US" b="1" dirty="0"/>
              <a:t>knowledge </a:t>
            </a:r>
            <a:r>
              <a:rPr lang="en-US" b="1" dirty="0" smtClean="0"/>
              <a:t>discrimination against </a:t>
            </a:r>
            <a:r>
              <a:rPr lang="en-US" b="1" dirty="0"/>
              <a:t>those who are less financially privileged</a:t>
            </a:r>
            <a:r>
              <a:rPr lang="en-US" dirty="0"/>
              <a:t> than all but the wealthiest portion of </a:t>
            </a:r>
            <a:r>
              <a:rPr lang="en-US" dirty="0" smtClean="0"/>
              <a:t>research </a:t>
            </a:r>
            <a:r>
              <a:rPr lang="en-US" dirty="0"/>
              <a:t>institutes. Furthermore, as Elsevier almost entirely publishes only </a:t>
            </a:r>
            <a:r>
              <a:rPr lang="en-US" dirty="0" smtClean="0"/>
              <a:t>English-language </a:t>
            </a:r>
            <a:r>
              <a:rPr lang="en-US" dirty="0"/>
              <a:t>research, this </a:t>
            </a:r>
            <a:r>
              <a:rPr lang="en-US" b="1" dirty="0"/>
              <a:t>strongly discriminates against indigenous forms of knowledge, </a:t>
            </a:r>
            <a:r>
              <a:rPr lang="en-US" b="1" dirty="0" smtClean="0"/>
              <a:t>research </a:t>
            </a:r>
            <a:r>
              <a:rPr lang="en-US" b="1" dirty="0"/>
              <a:t>conducted in non-English native speaking countries, and academics who do </a:t>
            </a:r>
            <a:r>
              <a:rPr lang="en-US" b="1" dirty="0" smtClean="0"/>
              <a:t>not </a:t>
            </a:r>
            <a:r>
              <a:rPr lang="en-US" b="1" dirty="0"/>
              <a:t>speak English fluently as a first language</a:t>
            </a:r>
            <a:r>
              <a:rPr lang="en-US" dirty="0" smtClean="0"/>
              <a:t>.” (p. 14)</a:t>
            </a:r>
            <a:endParaRPr lang="en-US" dirty="0"/>
          </a:p>
        </p:txBody>
      </p:sp>
      <p:pic>
        <p:nvPicPr>
          <p:cNvPr id="1026" name="Picture 2"/>
          <p:cNvPicPr>
            <a:picLocks noChangeAspect="1" noChangeArrowheads="1"/>
          </p:cNvPicPr>
          <p:nvPr/>
        </p:nvPicPr>
        <p:blipFill>
          <a:blip r:embed="rId4" cstate="print"/>
          <a:srcRect l="22807" t="20898" r="51621" b="9033"/>
          <a:stretch>
            <a:fillRect/>
          </a:stretch>
        </p:blipFill>
        <p:spPr bwMode="auto">
          <a:xfrm>
            <a:off x="611560" y="1188028"/>
            <a:ext cx="2160240" cy="3327938"/>
          </a:xfrm>
          <a:prstGeom prst="rect">
            <a:avLst/>
          </a:prstGeom>
          <a:noFill/>
          <a:ln w="9525">
            <a:noFill/>
            <a:miter lim="800000"/>
            <a:headEnd/>
            <a:tailEnd/>
          </a:ln>
        </p:spPr>
      </p:pic>
      <p:sp>
        <p:nvSpPr>
          <p:cNvPr id="9" name="Titel 8"/>
          <p:cNvSpPr>
            <a:spLocks noGrp="1"/>
          </p:cNvSpPr>
          <p:nvPr>
            <p:ph type="title"/>
          </p:nvPr>
        </p:nvSpPr>
        <p:spPr/>
        <p:txBody>
          <a:bodyPr/>
          <a:lstStyle/>
          <a:p>
            <a:r>
              <a:rPr lang="en-US" dirty="0" smtClean="0">
                <a:solidFill>
                  <a:srgbClr val="06AA3D"/>
                </a:solidFill>
              </a:rPr>
              <a:t>O</a:t>
            </a:r>
            <a:r>
              <a:rPr lang="en-US" dirty="0" smtClean="0"/>
              <a:t>S Democratizes knowledge</a:t>
            </a:r>
            <a:endParaRPr lang="en-US" dirty="0"/>
          </a:p>
        </p:txBody>
      </p:sp>
      <p:sp>
        <p:nvSpPr>
          <p:cNvPr id="8" name="Foliennummernplatzhalter 7"/>
          <p:cNvSpPr>
            <a:spLocks noGrp="1"/>
          </p:cNvSpPr>
          <p:nvPr>
            <p:ph type="sldNum" sz="quarter" idx="12"/>
          </p:nvPr>
        </p:nvSpPr>
        <p:spPr/>
        <p:txBody>
          <a:bodyPr/>
          <a:lstStyle/>
          <a:p>
            <a:fld id="{18D14E0B-28A5-4623-BE79-DA462D898C1C}" type="slidenum">
              <a:rPr lang="en-US" smtClean="0"/>
              <a:pPr/>
              <a:t>35</a:t>
            </a:fld>
            <a:endParaRPr lang="en-US" dirty="0"/>
          </a:p>
        </p:txBody>
      </p:sp>
    </p:spTree>
    <p:extLst>
      <p:ext uri="{BB962C8B-B14F-4D97-AF65-F5344CB8AC3E}">
        <p14:creationId xmlns="" xmlns:p14="http://schemas.microsoft.com/office/powerpoint/2010/main" val="3179108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82550" defTabSz="685546">
              <a:spcBef>
                <a:spcPct val="20000"/>
              </a:spcBef>
              <a:defRPr/>
            </a:pPr>
            <a:r>
              <a:rPr lang="de-DE" sz="1200" dirty="0" err="1" smtClean="0"/>
              <a:t>Sources</a:t>
            </a:r>
            <a:r>
              <a:rPr lang="de-DE" sz="1200" dirty="0" smtClean="0"/>
              <a:t>: </a:t>
            </a:r>
            <a:r>
              <a:rPr lang="de-DE" sz="1200" dirty="0" err="1" smtClean="0"/>
              <a:t>Sparrows</a:t>
            </a:r>
            <a:r>
              <a:rPr lang="de-DE" sz="1200" dirty="0" smtClean="0"/>
              <a:t> </a:t>
            </a:r>
            <a:r>
              <a:rPr lang="de-DE" sz="1200" dirty="0" err="1" smtClean="0"/>
              <a:t>by</a:t>
            </a:r>
            <a:r>
              <a:rPr lang="de-DE" sz="1200" dirty="0" smtClean="0"/>
              <a:t> </a:t>
            </a:r>
            <a:r>
              <a:rPr lang="de-DE" sz="1200" dirty="0" smtClean="0">
                <a:hlinkClick r:id="rId3"/>
              </a:rPr>
              <a:t>Susanne </a:t>
            </a:r>
            <a:r>
              <a:rPr lang="de-DE" sz="1200" dirty="0" err="1" smtClean="0">
                <a:hlinkClick r:id="rId3"/>
              </a:rPr>
              <a:t>Jutzeler</a:t>
            </a:r>
            <a:r>
              <a:rPr lang="de-DE" sz="1200" dirty="0" smtClean="0">
                <a:hlinkClick r:id="rId3"/>
              </a:rPr>
              <a:t>, </a:t>
            </a:r>
            <a:r>
              <a:rPr lang="de-DE" sz="1200" dirty="0" err="1" smtClean="0">
                <a:hlinkClick r:id="rId3"/>
              </a:rPr>
              <a:t>suju-foto</a:t>
            </a:r>
            <a:r>
              <a:rPr lang="de-DE" sz="1200" dirty="0" smtClean="0"/>
              <a:t> </a:t>
            </a:r>
            <a:r>
              <a:rPr lang="de-DE" sz="1200" dirty="0" err="1" smtClean="0"/>
              <a:t>from</a:t>
            </a:r>
            <a:r>
              <a:rPr lang="de-DE" sz="1200" dirty="0" smtClean="0"/>
              <a:t> </a:t>
            </a:r>
            <a:r>
              <a:rPr lang="de-DE" sz="1200" dirty="0" err="1" smtClean="0">
                <a:hlinkClick r:id="rId4"/>
              </a:rPr>
              <a:t>Pixabay</a:t>
            </a:r>
            <a:endParaRPr lang="en-US" sz="1200" dirty="0">
              <a:solidFill>
                <a:schemeClr val="bg1"/>
              </a:solidFill>
            </a:endParaRPr>
          </a:p>
        </p:txBody>
      </p:sp>
      <p:sp>
        <p:nvSpPr>
          <p:cNvPr id="2" name="Titel 1"/>
          <p:cNvSpPr>
            <a:spLocks noGrp="1"/>
          </p:cNvSpPr>
          <p:nvPr>
            <p:ph type="title"/>
          </p:nvPr>
        </p:nvSpPr>
        <p:spPr/>
        <p:txBody>
          <a:bodyPr/>
          <a:lstStyle/>
          <a:p>
            <a:r>
              <a:rPr lang="en-US" dirty="0" smtClean="0"/>
              <a:t>...and probably there’s much more</a:t>
            </a:r>
            <a:endParaRPr lang="en-US" dirty="0"/>
          </a:p>
        </p:txBody>
      </p:sp>
      <p:sp>
        <p:nvSpPr>
          <p:cNvPr id="4" name="Foliennummernplatzhalter 3"/>
          <p:cNvSpPr>
            <a:spLocks noGrp="1"/>
          </p:cNvSpPr>
          <p:nvPr>
            <p:ph type="sldNum" sz="quarter" idx="12"/>
          </p:nvPr>
        </p:nvSpPr>
        <p:spPr/>
        <p:txBody>
          <a:bodyPr/>
          <a:lstStyle/>
          <a:p>
            <a:fld id="{18D14E0B-28A5-4623-BE79-DA462D898C1C}" type="slidenum">
              <a:rPr lang="en-US" smtClean="0"/>
              <a:pPr/>
              <a:t>36</a:t>
            </a:fld>
            <a:endParaRPr lang="en-US" dirty="0"/>
          </a:p>
        </p:txBody>
      </p:sp>
      <p:pic>
        <p:nvPicPr>
          <p:cNvPr id="73730" name="Picture 2" descr="C:\Users\Meike Bonefeld\Nextcloud\Sonstiges\Pics\sparrows von Susanne Jutzeler, suju-foto auf Pixabay.jpg"/>
          <p:cNvPicPr>
            <a:picLocks noChangeAspect="1" noChangeArrowheads="1"/>
          </p:cNvPicPr>
          <p:nvPr/>
        </p:nvPicPr>
        <p:blipFill>
          <a:blip r:embed="rId5" cstate="print"/>
          <a:srcRect/>
          <a:stretch>
            <a:fillRect/>
          </a:stretch>
        </p:blipFill>
        <p:spPr bwMode="auto">
          <a:xfrm>
            <a:off x="539552" y="1419622"/>
            <a:ext cx="7977740" cy="2664296"/>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Before we Go ...eh... stay home</a:t>
            </a:r>
            <a:endParaRPr lang="en-US" dirty="0"/>
          </a:p>
        </p:txBody>
      </p:sp>
      <p:sp>
        <p:nvSpPr>
          <p:cNvPr id="3" name="Inhaltsplatzhalter 2"/>
          <p:cNvSpPr>
            <a:spLocks noGrp="1"/>
          </p:cNvSpPr>
          <p:nvPr>
            <p:ph idx="1"/>
          </p:nvPr>
        </p:nvSpPr>
        <p:spPr/>
        <p:txBody>
          <a:bodyPr>
            <a:normAutofit/>
          </a:bodyPr>
          <a:lstStyle/>
          <a:p>
            <a:pPr marL="514350" indent="-514350">
              <a:buFont typeface="+mj-lt"/>
              <a:buAutoNum type="arabicPeriod"/>
            </a:pPr>
            <a:r>
              <a:rPr lang="en-US" dirty="0" smtClean="0"/>
              <a:t>What was new to you?</a:t>
            </a:r>
          </a:p>
          <a:p>
            <a:pPr marL="514350" indent="-514350">
              <a:buFont typeface="+mj-lt"/>
              <a:buAutoNum type="arabicPeriod"/>
            </a:pPr>
            <a:r>
              <a:rPr lang="en-US" dirty="0" smtClean="0"/>
              <a:t>Which information surprised you the most?</a:t>
            </a:r>
          </a:p>
          <a:p>
            <a:pPr marL="514350" indent="-514350">
              <a:buFont typeface="+mj-lt"/>
              <a:buAutoNum type="arabicPeriod"/>
            </a:pPr>
            <a:r>
              <a:rPr lang="en-US" dirty="0" smtClean="0"/>
              <a:t>What will you tell a fellow student, when being asked about OS (one sentence)?</a:t>
            </a:r>
          </a:p>
          <a:p>
            <a:pPr marL="514350" indent="-514350">
              <a:buFont typeface="+mj-lt"/>
              <a:buAutoNum type="arabicPeriod"/>
            </a:pPr>
            <a:r>
              <a:rPr lang="en-US" dirty="0" smtClean="0"/>
              <a:t>Did you miss some information? Was there something which remained unclear?</a:t>
            </a:r>
            <a:endParaRPr lang="en-US" dirty="0"/>
          </a:p>
        </p:txBody>
      </p:sp>
      <p:sp>
        <p:nvSpPr>
          <p:cNvPr id="4" name="Foliennummernplatzhalter 3"/>
          <p:cNvSpPr>
            <a:spLocks noGrp="1"/>
          </p:cNvSpPr>
          <p:nvPr>
            <p:ph type="sldNum" sz="quarter" idx="12"/>
          </p:nvPr>
        </p:nvSpPr>
        <p:spPr/>
        <p:txBody>
          <a:bodyPr/>
          <a:lstStyle/>
          <a:p>
            <a:fld id="{18D14E0B-28A5-4623-BE79-DA462D898C1C}" type="slidenum">
              <a:rPr lang="en-US" smtClean="0"/>
              <a:pPr/>
              <a:t>37</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Ad: </a:t>
            </a:r>
            <a:r>
              <a:rPr lang="en-US" dirty="0" smtClean="0">
                <a:solidFill>
                  <a:srgbClr val="06AA3D"/>
                </a:solidFill>
              </a:rPr>
              <a:t>Open</a:t>
            </a:r>
            <a:r>
              <a:rPr lang="en-US" dirty="0" smtClean="0"/>
              <a:t> science </a:t>
            </a:r>
            <a:r>
              <a:rPr lang="en-US" dirty="0" err="1" smtClean="0"/>
              <a:t>meetup</a:t>
            </a:r>
            <a:r>
              <a:rPr lang="en-US" dirty="0" smtClean="0"/>
              <a:t> Mannheim</a:t>
            </a:r>
            <a:endParaRPr lang="en-US" dirty="0"/>
          </a:p>
        </p:txBody>
      </p:sp>
      <p:sp>
        <p:nvSpPr>
          <p:cNvPr id="6" name="Foliennummernplatzhalter 5"/>
          <p:cNvSpPr>
            <a:spLocks noGrp="1"/>
          </p:cNvSpPr>
          <p:nvPr>
            <p:ph type="sldNum" sz="quarter" idx="12"/>
          </p:nvPr>
        </p:nvSpPr>
        <p:spPr>
          <a:xfrm>
            <a:off x="6553200" y="4767263"/>
            <a:ext cx="2133600" cy="273844"/>
          </a:xfrm>
          <a:prstGeom prst="rect">
            <a:avLst/>
          </a:prstGeom>
        </p:spPr>
        <p:txBody>
          <a:bodyPr/>
          <a:lstStyle/>
          <a:p>
            <a:fld id="{FC0CC166-4E39-43B8-AB91-BDD1C4C9E224}" type="slidenum">
              <a:rPr lang="de-DE" smtClean="0"/>
              <a:pPr/>
              <a:t>38</a:t>
            </a:fld>
            <a:endParaRPr lang="de-DE" dirty="0"/>
          </a:p>
        </p:txBody>
      </p:sp>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7" name="Textfeld 6"/>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de-DE" sz="1200" dirty="0" smtClean="0">
                <a:hlinkClick r:id="rId2"/>
              </a:rPr>
              <a:t>https://www.uni-mannheim.de/en/news/mannheim-open-science-meetup0/</a:t>
            </a:r>
            <a:r>
              <a:rPr lang="de-DE" sz="1200" dirty="0" smtClean="0"/>
              <a:t> </a:t>
            </a:r>
          </a:p>
        </p:txBody>
      </p:sp>
      <p:pic>
        <p:nvPicPr>
          <p:cNvPr id="6146" name="Picture 2"/>
          <p:cNvPicPr>
            <a:picLocks noChangeAspect="1" noChangeArrowheads="1"/>
          </p:cNvPicPr>
          <p:nvPr/>
        </p:nvPicPr>
        <p:blipFill>
          <a:blip r:embed="rId3" cstate="print"/>
          <a:srcRect l="23435" t="23422" r="24542" b="14844"/>
          <a:stretch>
            <a:fillRect/>
          </a:stretch>
        </p:blipFill>
        <p:spPr bwMode="auto">
          <a:xfrm>
            <a:off x="2051720" y="1131590"/>
            <a:ext cx="5184576" cy="3459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pic>
        <p:nvPicPr>
          <p:cNvPr id="8" name="Grafik 7"/>
          <p:cNvPicPr>
            <a:picLocks noChangeAspect="1"/>
          </p:cNvPicPr>
          <p:nvPr/>
        </p:nvPicPr>
        <p:blipFill>
          <a:blip r:embed="rId3" cstate="print">
            <a:grayscl/>
            <a:extLst>
              <a:ext uri="{28A0092B-C50C-407E-A947-70E740481C1C}">
                <a14:useLocalDpi xmlns:a14="http://schemas.microsoft.com/office/drawing/2010/main" xmlns="" val="0"/>
              </a:ext>
            </a:extLst>
          </a:blip>
          <a:stretch>
            <a:fillRect/>
          </a:stretch>
        </p:blipFill>
        <p:spPr>
          <a:xfrm>
            <a:off x="1043608" y="267494"/>
            <a:ext cx="6778776" cy="4104456"/>
          </a:xfrm>
          <a:prstGeom prst="rect">
            <a:avLst/>
          </a:prstGeom>
        </p:spPr>
      </p:pic>
      <p:sp>
        <p:nvSpPr>
          <p:cNvPr id="9" name="Foliennummernplatzhalter 8"/>
          <p:cNvSpPr>
            <a:spLocks noGrp="1"/>
          </p:cNvSpPr>
          <p:nvPr>
            <p:ph type="sldNum" sz="quarter" idx="12"/>
          </p:nvPr>
        </p:nvSpPr>
        <p:spPr/>
        <p:txBody>
          <a:bodyPr/>
          <a:lstStyle/>
          <a:p>
            <a:fld id="{18D14E0B-28A5-4623-BE79-DA462D898C1C}" type="slidenum">
              <a:rPr lang="en-US" smtClean="0"/>
              <a:pPr/>
              <a:t>39</a:t>
            </a:fld>
            <a:endParaRPr lang="en-US" dirty="0"/>
          </a:p>
        </p:txBody>
      </p:sp>
      <p:sp>
        <p:nvSpPr>
          <p:cNvPr id="6" name="Textfeld 5"/>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a:t>
            </a:r>
            <a:r>
              <a:rPr lang="en-US" sz="1200" dirty="0" smtClean="0"/>
              <a:t> </a:t>
            </a:r>
            <a:r>
              <a:rPr lang="en-US" sz="1200" dirty="0" smtClean="0">
                <a:hlinkClick r:id="rId4" action="ppaction://hlinkfile"/>
              </a:rPr>
              <a:t>Sticker - Science without Open is just Anecdote</a:t>
            </a:r>
            <a:r>
              <a:rPr lang="en-US" sz="1200" dirty="0" smtClean="0"/>
              <a:t> by </a:t>
            </a:r>
            <a:r>
              <a:rPr lang="en-US" sz="1200" dirty="0" err="1" smtClean="0"/>
              <a:t>Imming</a:t>
            </a:r>
            <a:r>
              <a:rPr lang="en-US" sz="1200" dirty="0" smtClean="0"/>
              <a:t> &amp; </a:t>
            </a:r>
            <a:r>
              <a:rPr lang="en-US" sz="1200" dirty="0" err="1" smtClean="0"/>
              <a:t>Hartgerink</a:t>
            </a:r>
            <a:r>
              <a:rPr lang="en-US" sz="1200" dirty="0" smtClean="0"/>
              <a:t> (2019) from </a:t>
            </a:r>
            <a:r>
              <a:rPr lang="en-US" sz="1200" dirty="0" err="1" smtClean="0"/>
              <a:t>Zenodo</a:t>
            </a:r>
            <a:r>
              <a:rPr lang="en-US" sz="1200" dirty="0" smtClean="0"/>
              <a:t>.</a:t>
            </a:r>
            <a:endParaRPr lang="de-DE" sz="12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4" name="Foliennummernplatzhalter 3"/>
          <p:cNvSpPr>
            <a:spLocks noGrp="1"/>
          </p:cNvSpPr>
          <p:nvPr>
            <p:ph type="sldNum" sz="quarter" idx="12"/>
          </p:nvPr>
        </p:nvSpPr>
        <p:spPr/>
        <p:txBody>
          <a:bodyPr/>
          <a:lstStyle/>
          <a:p>
            <a:fld id="{18D14E0B-28A5-4623-BE79-DA462D898C1C}" type="slidenum">
              <a:rPr lang="en-US" smtClean="0"/>
              <a:pPr/>
              <a:t>4</a:t>
            </a:fld>
            <a:endParaRPr lang="en-US" dirty="0"/>
          </a:p>
        </p:txBody>
      </p:sp>
      <p:pic>
        <p:nvPicPr>
          <p:cNvPr id="7170" name="Picture 2" descr="C:\Users\Meike Bonefeld\Nextcloud\Open Science and Education\20-05-19 SfF Lecture Series - Open Science\Pics\files by Ag Ku from Pixabay.jpg"/>
          <p:cNvPicPr>
            <a:picLocks noChangeAspect="1" noChangeArrowheads="1"/>
          </p:cNvPicPr>
          <p:nvPr/>
        </p:nvPicPr>
        <p:blipFill>
          <a:blip r:embed="rId3" cstate="print"/>
          <a:srcRect/>
          <a:stretch>
            <a:fillRect/>
          </a:stretch>
        </p:blipFill>
        <p:spPr bwMode="auto">
          <a:xfrm>
            <a:off x="0" y="0"/>
            <a:ext cx="5959991" cy="4659982"/>
          </a:xfrm>
          <a:prstGeom prst="rect">
            <a:avLst/>
          </a:prstGeom>
          <a:noFill/>
        </p:spPr>
      </p:pic>
      <p:pic>
        <p:nvPicPr>
          <p:cNvPr id="6" name="Picture 2" descr="C:\Users\Meike Bonefeld\Nextcloud\Open Science and Education\20-05-19 SfF Lecture Series - Open Science\Pics\files by Ag Ku from Pixabay.jpg"/>
          <p:cNvPicPr>
            <a:picLocks noChangeAspect="1" noChangeArrowheads="1"/>
          </p:cNvPicPr>
          <p:nvPr/>
        </p:nvPicPr>
        <p:blipFill>
          <a:blip r:embed="rId3" cstate="print"/>
          <a:srcRect/>
          <a:stretch>
            <a:fillRect/>
          </a:stretch>
        </p:blipFill>
        <p:spPr bwMode="auto">
          <a:xfrm>
            <a:off x="3203848" y="0"/>
            <a:ext cx="5959991" cy="4659982"/>
          </a:xfrm>
          <a:prstGeom prst="rect">
            <a:avLst/>
          </a:prstGeom>
          <a:noFill/>
        </p:spPr>
      </p:pic>
      <p:sp>
        <p:nvSpPr>
          <p:cNvPr id="7" name="Textfeld 6"/>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en-US" sz="1200" dirty="0" smtClean="0">
                <a:hlinkClick r:id="rId4"/>
              </a:rPr>
              <a:t>files </a:t>
            </a:r>
            <a:r>
              <a:rPr lang="en-US" sz="1200" dirty="0" smtClean="0"/>
              <a:t>by </a:t>
            </a:r>
            <a:r>
              <a:rPr lang="en-US" sz="1200" dirty="0" smtClean="0">
                <a:hlinkClick r:id="rId5"/>
              </a:rPr>
              <a:t>Ag Ku</a:t>
            </a:r>
            <a:r>
              <a:rPr lang="en-US" sz="1200" dirty="0" smtClean="0"/>
              <a:t> from </a:t>
            </a:r>
            <a:r>
              <a:rPr lang="en-US" sz="1200" dirty="0" err="1" smtClean="0"/>
              <a:t>Pixabay</a:t>
            </a:r>
            <a:endParaRPr lang="de-DE" sz="1200" dirty="0"/>
          </a:p>
        </p:txBody>
      </p:sp>
      <p:sp>
        <p:nvSpPr>
          <p:cNvPr id="8" name="Titel 5"/>
          <p:cNvSpPr>
            <a:spLocks noGrp="1"/>
          </p:cNvSpPr>
          <p:nvPr>
            <p:ph type="title"/>
          </p:nvPr>
        </p:nvSpPr>
        <p:spPr>
          <a:xfrm>
            <a:off x="1547664" y="411510"/>
            <a:ext cx="3034680" cy="857250"/>
          </a:xfrm>
          <a:solidFill>
            <a:srgbClr val="06AA3D"/>
          </a:solidFill>
        </p:spPr>
        <p:txBody>
          <a:bodyPr/>
          <a:lstStyle/>
          <a:p>
            <a:pPr algn="ctr"/>
            <a:r>
              <a:rPr lang="en-US" dirty="0" smtClean="0">
                <a:solidFill>
                  <a:schemeClr val="bg1"/>
                </a:solidFill>
              </a:rPr>
              <a:t>Free data</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Essay question</a:t>
            </a:r>
            <a:endParaRPr lang="en-US" dirty="0"/>
          </a:p>
        </p:txBody>
      </p:sp>
      <p:sp>
        <p:nvSpPr>
          <p:cNvPr id="3" name="Inhaltsplatzhalter 2"/>
          <p:cNvSpPr>
            <a:spLocks noGrp="1"/>
          </p:cNvSpPr>
          <p:nvPr>
            <p:ph idx="1"/>
          </p:nvPr>
        </p:nvSpPr>
        <p:spPr/>
        <p:txBody>
          <a:bodyPr>
            <a:normAutofit fontScale="92500" lnSpcReduction="10000"/>
          </a:bodyPr>
          <a:lstStyle/>
          <a:p>
            <a:pPr marL="0" indent="0">
              <a:buNone/>
            </a:pPr>
            <a:r>
              <a:rPr lang="en-US" sz="2200" dirty="0" smtClean="0"/>
              <a:t>If you decide for the Open Science Essay, chose one of the two questions.</a:t>
            </a:r>
          </a:p>
          <a:p>
            <a:pPr marL="0" indent="0">
              <a:buNone/>
            </a:pPr>
            <a:endParaRPr lang="en-US" b="1" dirty="0" smtClean="0"/>
          </a:p>
          <a:p>
            <a:pPr marL="0" indent="0">
              <a:buNone/>
            </a:pPr>
            <a:r>
              <a:rPr lang="en-US" b="1" dirty="0" smtClean="0"/>
              <a:t>Discuss, why and how Open Science Practices and Procedures (can) change and innovate</a:t>
            </a:r>
          </a:p>
          <a:p>
            <a:r>
              <a:rPr lang="en-US" b="1" dirty="0" smtClean="0"/>
              <a:t>the way we do Scientific Research.</a:t>
            </a:r>
          </a:p>
          <a:p>
            <a:pPr>
              <a:buNone/>
            </a:pPr>
            <a:r>
              <a:rPr lang="en-US" dirty="0" smtClean="0"/>
              <a:t>OR</a:t>
            </a:r>
          </a:p>
          <a:p>
            <a:r>
              <a:rPr lang="en-US" b="1" dirty="0" smtClean="0"/>
              <a:t>the way we teach and learn in Higher Education.</a:t>
            </a:r>
            <a:endParaRPr lang="en-US" b="1" dirty="0"/>
          </a:p>
        </p:txBody>
      </p:sp>
      <p:sp>
        <p:nvSpPr>
          <p:cNvPr id="6" name="Foliennummernplatzhalter 5"/>
          <p:cNvSpPr>
            <a:spLocks noGrp="1"/>
          </p:cNvSpPr>
          <p:nvPr>
            <p:ph type="sldNum" sz="quarter" idx="12"/>
          </p:nvPr>
        </p:nvSpPr>
        <p:spPr>
          <a:xfrm>
            <a:off x="6553200" y="4767263"/>
            <a:ext cx="2133600" cy="273844"/>
          </a:xfrm>
          <a:prstGeom prst="rect">
            <a:avLst/>
          </a:prstGeom>
        </p:spPr>
        <p:txBody>
          <a:bodyPr/>
          <a:lstStyle/>
          <a:p>
            <a:fld id="{FC0CC166-4E39-43B8-AB91-BDD1C4C9E224}" type="slidenum">
              <a:rPr lang="de-DE" smtClean="0"/>
              <a:pPr/>
              <a:t>40</a:t>
            </a:fld>
            <a:endParaRPr lang="de-DE"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4" name="Foliennummernplatzhalter 3"/>
          <p:cNvSpPr>
            <a:spLocks noGrp="1"/>
          </p:cNvSpPr>
          <p:nvPr>
            <p:ph type="sldNum" sz="quarter" idx="12"/>
          </p:nvPr>
        </p:nvSpPr>
        <p:spPr/>
        <p:txBody>
          <a:bodyPr/>
          <a:lstStyle/>
          <a:p>
            <a:fld id="{18D14E0B-28A5-4623-BE79-DA462D898C1C}" type="slidenum">
              <a:rPr lang="en-US" smtClean="0"/>
              <a:pPr/>
              <a:t>5</a:t>
            </a:fld>
            <a:endParaRPr lang="en-US" dirty="0"/>
          </a:p>
        </p:txBody>
      </p:sp>
      <p:sp>
        <p:nvSpPr>
          <p:cNvPr id="6" name="Textfeld 5"/>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de-DE" sz="1200" dirty="0" err="1" smtClean="0">
                <a:hlinkClick r:id="rId3"/>
              </a:rPr>
              <a:t>light-bulb</a:t>
            </a:r>
            <a:r>
              <a:rPr lang="de-DE" sz="1200" dirty="0" smtClean="0"/>
              <a:t> </a:t>
            </a:r>
            <a:r>
              <a:rPr lang="de-DE" sz="1200" dirty="0" err="1" smtClean="0"/>
              <a:t>by</a:t>
            </a:r>
            <a:r>
              <a:rPr lang="de-DE" sz="1200" dirty="0" smtClean="0"/>
              <a:t> </a:t>
            </a:r>
            <a:r>
              <a:rPr lang="de-DE" sz="1200" dirty="0" smtClean="0">
                <a:hlinkClick r:id="rId4"/>
              </a:rPr>
              <a:t>Gert Altmann </a:t>
            </a:r>
            <a:r>
              <a:rPr lang="de-DE" sz="1200" dirty="0" err="1" smtClean="0"/>
              <a:t>from</a:t>
            </a:r>
            <a:r>
              <a:rPr lang="de-DE" sz="1200" dirty="0" smtClean="0"/>
              <a:t> </a:t>
            </a:r>
            <a:r>
              <a:rPr lang="de-DE" sz="1200" dirty="0" err="1" smtClean="0"/>
              <a:t>Pixabay</a:t>
            </a:r>
            <a:endParaRPr lang="de-DE" sz="1200" dirty="0"/>
          </a:p>
        </p:txBody>
      </p:sp>
      <p:pic>
        <p:nvPicPr>
          <p:cNvPr id="1026" name="Picture 2" descr="C:\Users\Meike Bonefeld\Nextcloud\Open Science and Education\20-05-19 SfF Lecture Series - Open Science\Pics\light-bulb-3704027_1920.jpg"/>
          <p:cNvPicPr>
            <a:picLocks noChangeAspect="1" noChangeArrowheads="1"/>
          </p:cNvPicPr>
          <p:nvPr/>
        </p:nvPicPr>
        <p:blipFill>
          <a:blip r:embed="rId5" cstate="print"/>
          <a:srcRect r="6183"/>
          <a:stretch>
            <a:fillRect/>
          </a:stretch>
        </p:blipFill>
        <p:spPr bwMode="auto">
          <a:xfrm>
            <a:off x="2480467" y="0"/>
            <a:ext cx="6556029" cy="4659982"/>
          </a:xfrm>
          <a:prstGeom prst="rect">
            <a:avLst/>
          </a:prstGeom>
          <a:noFill/>
        </p:spPr>
      </p:pic>
      <p:sp>
        <p:nvSpPr>
          <p:cNvPr id="7" name="Titel 5"/>
          <p:cNvSpPr>
            <a:spLocks noGrp="1"/>
          </p:cNvSpPr>
          <p:nvPr>
            <p:ph type="title"/>
          </p:nvPr>
        </p:nvSpPr>
        <p:spPr>
          <a:xfrm>
            <a:off x="107504" y="51470"/>
            <a:ext cx="2952328" cy="2016224"/>
          </a:xfrm>
          <a:solidFill>
            <a:srgbClr val="06AA3D"/>
          </a:solidFill>
        </p:spPr>
        <p:txBody>
          <a:bodyPr/>
          <a:lstStyle/>
          <a:p>
            <a:pPr algn="ctr"/>
            <a:r>
              <a:rPr lang="en-US" dirty="0" smtClean="0">
                <a:solidFill>
                  <a:schemeClr val="bg1"/>
                </a:solidFill>
              </a:rPr>
              <a:t>Free Educational Resources</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4" name="Foliennummernplatzhalter 3"/>
          <p:cNvSpPr>
            <a:spLocks noGrp="1"/>
          </p:cNvSpPr>
          <p:nvPr>
            <p:ph type="sldNum" sz="quarter" idx="12"/>
          </p:nvPr>
        </p:nvSpPr>
        <p:spPr/>
        <p:txBody>
          <a:bodyPr/>
          <a:lstStyle/>
          <a:p>
            <a:fld id="{18D14E0B-28A5-4623-BE79-DA462D898C1C}" type="slidenum">
              <a:rPr lang="en-US" smtClean="0"/>
              <a:pPr/>
              <a:t>6</a:t>
            </a:fld>
            <a:endParaRPr lang="en-US" dirty="0"/>
          </a:p>
        </p:txBody>
      </p:sp>
      <p:sp>
        <p:nvSpPr>
          <p:cNvPr id="6" name="Textfeld 5"/>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en-US" sz="1200" dirty="0" smtClean="0">
                <a:hlinkClick r:id="rId3"/>
              </a:rPr>
              <a:t>open-science</a:t>
            </a:r>
            <a:r>
              <a:rPr lang="en-US" sz="1200" dirty="0" smtClean="0"/>
              <a:t> by </a:t>
            </a:r>
            <a:r>
              <a:rPr lang="en-US" sz="1200" dirty="0" smtClean="0">
                <a:hlinkClick r:id="rId4"/>
              </a:rPr>
              <a:t>Kim Holmberg </a:t>
            </a:r>
            <a:r>
              <a:rPr lang="en-US" sz="1200" dirty="0" smtClean="0"/>
              <a:t>from </a:t>
            </a:r>
            <a:r>
              <a:rPr lang="en-US" sz="1200" dirty="0" err="1" smtClean="0"/>
              <a:t>Pixabay</a:t>
            </a:r>
            <a:endParaRPr lang="de-DE" sz="1200" dirty="0"/>
          </a:p>
        </p:txBody>
      </p:sp>
      <p:pic>
        <p:nvPicPr>
          <p:cNvPr id="4098" name="Picture 2" descr="C:\Users\Meike Bonefeld\Nextcloud\Open Science and Education\20-05-19 SfF Lecture Series - Open Science\Pics\open-science by Kim Holmberg from Pixabay.png"/>
          <p:cNvPicPr>
            <a:picLocks noChangeAspect="1" noChangeArrowheads="1"/>
          </p:cNvPicPr>
          <p:nvPr/>
        </p:nvPicPr>
        <p:blipFill>
          <a:blip r:embed="rId5" cstate="print"/>
          <a:srcRect b="6201"/>
          <a:stretch>
            <a:fillRect/>
          </a:stretch>
        </p:blipFill>
        <p:spPr bwMode="auto">
          <a:xfrm>
            <a:off x="1584994" y="-164554"/>
            <a:ext cx="4787206" cy="4824536"/>
          </a:xfrm>
          <a:prstGeom prst="rect">
            <a:avLst/>
          </a:prstGeom>
          <a:noFill/>
        </p:spPr>
      </p:pic>
      <p:sp>
        <p:nvSpPr>
          <p:cNvPr id="7" name="Titel 5"/>
          <p:cNvSpPr>
            <a:spLocks noGrp="1"/>
          </p:cNvSpPr>
          <p:nvPr>
            <p:ph type="title"/>
          </p:nvPr>
        </p:nvSpPr>
        <p:spPr>
          <a:xfrm>
            <a:off x="323528" y="1635646"/>
            <a:ext cx="2088232" cy="1152128"/>
          </a:xfrm>
          <a:noFill/>
        </p:spPr>
        <p:txBody>
          <a:bodyPr/>
          <a:lstStyle/>
          <a:p>
            <a:r>
              <a:rPr lang="en-US" sz="7200" dirty="0" smtClean="0">
                <a:solidFill>
                  <a:srgbClr val="06AA3D"/>
                </a:solidFill>
              </a:rPr>
              <a:t>Open</a:t>
            </a:r>
            <a:endParaRPr lang="en-US" sz="7200" dirty="0">
              <a:solidFill>
                <a:srgbClr val="06AA3D"/>
              </a:solidFill>
            </a:endParaRPr>
          </a:p>
        </p:txBody>
      </p:sp>
      <p:sp>
        <p:nvSpPr>
          <p:cNvPr id="9" name="Titel 5"/>
          <p:cNvSpPr txBox="1">
            <a:spLocks/>
          </p:cNvSpPr>
          <p:nvPr/>
        </p:nvSpPr>
        <p:spPr>
          <a:xfrm>
            <a:off x="5992430" y="1635646"/>
            <a:ext cx="3260090" cy="1152128"/>
          </a:xfrm>
          <a:prstGeom prst="rect">
            <a:avLst/>
          </a:prstGeom>
          <a:noFill/>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7200" b="0" i="0" u="none" strike="noStrike" kern="1200" cap="none" spc="0" normalizeH="0" baseline="0" noProof="0" dirty="0" smtClean="0">
                <a:ln>
                  <a:noFill/>
                </a:ln>
                <a:solidFill>
                  <a:schemeClr val="tx1"/>
                </a:solidFill>
                <a:effectLst/>
                <a:uLnTx/>
                <a:uFillTx/>
                <a:latin typeface="Blackout" pitchFamily="2" charset="0"/>
                <a:ea typeface="+mj-ea"/>
                <a:cs typeface="+mj-cs"/>
              </a:rPr>
              <a:t>Science</a:t>
            </a:r>
            <a:endParaRPr kumimoji="0" lang="en-US" sz="7200" b="0" i="0" u="none" strike="noStrike" kern="1200" cap="none" spc="0" normalizeH="0" baseline="0" noProof="0" dirty="0">
              <a:ln>
                <a:noFill/>
              </a:ln>
              <a:solidFill>
                <a:schemeClr val="tx1"/>
              </a:solidFill>
              <a:effectLst/>
              <a:uLnTx/>
              <a:uFillTx/>
              <a:latin typeface="Blackout" pitchFamily="2" charset="0"/>
              <a:ea typeface="+mj-ea"/>
              <a:cs typeface="+mj-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eike Bonefeld\Nextcloud\Sonstiges\Pics\1302375938.png"/>
          <p:cNvPicPr>
            <a:picLocks noChangeAspect="1" noChangeArrowheads="1"/>
          </p:cNvPicPr>
          <p:nvPr/>
        </p:nvPicPr>
        <p:blipFill>
          <a:blip r:embed="rId3" cstate="print"/>
          <a:srcRect/>
          <a:stretch>
            <a:fillRect/>
          </a:stretch>
        </p:blipFill>
        <p:spPr bwMode="auto">
          <a:xfrm>
            <a:off x="179512" y="1643464"/>
            <a:ext cx="2952328" cy="2728486"/>
          </a:xfrm>
          <a:prstGeom prst="rect">
            <a:avLst/>
          </a:prstGeom>
          <a:noFill/>
        </p:spPr>
      </p:pic>
      <p:pic>
        <p:nvPicPr>
          <p:cNvPr id="15" name="Picture 2" descr="C:\Users\Meike Bonefeld\Nextcloud\Sonstiges\Pics\1302375938.png"/>
          <p:cNvPicPr>
            <a:picLocks noChangeAspect="1" noChangeArrowheads="1"/>
          </p:cNvPicPr>
          <p:nvPr/>
        </p:nvPicPr>
        <p:blipFill>
          <a:blip r:embed="rId3" cstate="print"/>
          <a:srcRect/>
          <a:stretch>
            <a:fillRect/>
          </a:stretch>
        </p:blipFill>
        <p:spPr bwMode="auto">
          <a:xfrm>
            <a:off x="2759924" y="1131590"/>
            <a:ext cx="2820187" cy="2728486"/>
          </a:xfrm>
          <a:prstGeom prst="rect">
            <a:avLst/>
          </a:prstGeom>
          <a:noFill/>
        </p:spPr>
      </p:pic>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nchor="ctr"/>
          <a:lstStyle/>
          <a:p>
            <a:r>
              <a:rPr lang="en-US" dirty="0" smtClean="0">
                <a:latin typeface="Blackout" pitchFamily="2" charset="0"/>
              </a:rPr>
              <a:t>Goals of this talk</a:t>
            </a:r>
            <a:endParaRPr lang="en-US" sz="3600" dirty="0"/>
          </a:p>
        </p:txBody>
      </p:sp>
      <p:sp>
        <p:nvSpPr>
          <p:cNvPr id="8" name="Foliennummernplatzhalter 7"/>
          <p:cNvSpPr>
            <a:spLocks noGrp="1"/>
          </p:cNvSpPr>
          <p:nvPr>
            <p:ph type="sldNum" sz="quarter" idx="12"/>
          </p:nvPr>
        </p:nvSpPr>
        <p:spPr/>
        <p:txBody>
          <a:bodyPr/>
          <a:lstStyle/>
          <a:p>
            <a:fld id="{18D14E0B-28A5-4623-BE79-DA462D898C1C}" type="slidenum">
              <a:rPr lang="en-US" smtClean="0"/>
              <a:pPr/>
              <a:t>7</a:t>
            </a:fld>
            <a:endParaRPr lang="en-US" dirty="0"/>
          </a:p>
        </p:txBody>
      </p:sp>
      <p:sp>
        <p:nvSpPr>
          <p:cNvPr id="10" name="Textfeld 9"/>
          <p:cNvSpPr txBox="1"/>
          <p:nvPr/>
        </p:nvSpPr>
        <p:spPr>
          <a:xfrm>
            <a:off x="395536" y="2211710"/>
            <a:ext cx="2160240" cy="2031325"/>
          </a:xfrm>
          <a:prstGeom prst="rect">
            <a:avLst/>
          </a:prstGeom>
          <a:noFill/>
        </p:spPr>
        <p:txBody>
          <a:bodyPr wrap="square" rtlCol="0">
            <a:spAutoFit/>
          </a:bodyPr>
          <a:lstStyle/>
          <a:p>
            <a:pPr algn="ctr"/>
            <a:r>
              <a:rPr lang="en-US" dirty="0" smtClean="0">
                <a:latin typeface="Ink Free" pitchFamily="66" charset="0"/>
              </a:rPr>
              <a:t>Understand what Open Science has to do with </a:t>
            </a:r>
            <a:r>
              <a:rPr lang="en-US" b="1" dirty="0" smtClean="0">
                <a:latin typeface="Ink Free" pitchFamily="66" charset="0"/>
              </a:rPr>
              <a:t>free access </a:t>
            </a:r>
            <a:r>
              <a:rPr lang="en-US" dirty="0" smtClean="0">
                <a:latin typeface="Ink Free" pitchFamily="66" charset="0"/>
              </a:rPr>
              <a:t>to scientific methods, tools, knowledge, data and more</a:t>
            </a:r>
            <a:endParaRPr lang="en-US" dirty="0">
              <a:latin typeface="Ink Free" pitchFamily="66" charset="0"/>
            </a:endParaRPr>
          </a:p>
        </p:txBody>
      </p:sp>
      <p:sp>
        <p:nvSpPr>
          <p:cNvPr id="12" name="Textfeld 11"/>
          <p:cNvSpPr txBox="1"/>
          <p:nvPr/>
        </p:nvSpPr>
        <p:spPr>
          <a:xfrm>
            <a:off x="3047957" y="1707654"/>
            <a:ext cx="2160240" cy="1754326"/>
          </a:xfrm>
          <a:prstGeom prst="rect">
            <a:avLst/>
          </a:prstGeom>
          <a:noFill/>
        </p:spPr>
        <p:txBody>
          <a:bodyPr wrap="square" rtlCol="0">
            <a:spAutoFit/>
          </a:bodyPr>
          <a:lstStyle/>
          <a:p>
            <a:pPr algn="ctr"/>
            <a:r>
              <a:rPr lang="en-US" dirty="0" smtClean="0">
                <a:latin typeface="Ink Free" pitchFamily="66" charset="0"/>
              </a:rPr>
              <a:t>Be prepared and motivated to </a:t>
            </a:r>
            <a:r>
              <a:rPr lang="en-US" b="1" dirty="0" smtClean="0">
                <a:latin typeface="Ink Free" pitchFamily="66" charset="0"/>
              </a:rPr>
              <a:t>start doing Open Science</a:t>
            </a:r>
            <a:r>
              <a:rPr lang="en-US" dirty="0" smtClean="0">
                <a:latin typeface="Ink Free" pitchFamily="66" charset="0"/>
              </a:rPr>
              <a:t> within your next research or educational project</a:t>
            </a:r>
            <a:endParaRPr lang="en-US" dirty="0">
              <a:latin typeface="Ink Free" pitchFamily="66" charset="0"/>
            </a:endParaRPr>
          </a:p>
        </p:txBody>
      </p:sp>
      <p:pic>
        <p:nvPicPr>
          <p:cNvPr id="16" name="Picture 2" descr="C:\Users\Meike Bonefeld\Nextcloud\Sonstiges\Pics\1302375938.png"/>
          <p:cNvPicPr>
            <a:picLocks noChangeAspect="1" noChangeArrowheads="1"/>
          </p:cNvPicPr>
          <p:nvPr/>
        </p:nvPicPr>
        <p:blipFill>
          <a:blip r:embed="rId3" cstate="print"/>
          <a:srcRect/>
          <a:stretch>
            <a:fillRect/>
          </a:stretch>
        </p:blipFill>
        <p:spPr bwMode="auto">
          <a:xfrm>
            <a:off x="5148064" y="195486"/>
            <a:ext cx="2736304" cy="2520280"/>
          </a:xfrm>
          <a:prstGeom prst="rect">
            <a:avLst/>
          </a:prstGeom>
          <a:noFill/>
        </p:spPr>
      </p:pic>
      <p:sp>
        <p:nvSpPr>
          <p:cNvPr id="17" name="Textfeld 16"/>
          <p:cNvSpPr txBox="1"/>
          <p:nvPr/>
        </p:nvSpPr>
        <p:spPr>
          <a:xfrm>
            <a:off x="5364088" y="843558"/>
            <a:ext cx="2160240" cy="1200329"/>
          </a:xfrm>
          <a:prstGeom prst="rect">
            <a:avLst/>
          </a:prstGeom>
          <a:noFill/>
        </p:spPr>
        <p:txBody>
          <a:bodyPr wrap="square" rtlCol="0">
            <a:spAutoFit/>
          </a:bodyPr>
          <a:lstStyle/>
          <a:p>
            <a:pPr algn="ctr"/>
            <a:r>
              <a:rPr lang="en-US" dirty="0" smtClean="0">
                <a:latin typeface="Ink Free" pitchFamily="66" charset="0"/>
              </a:rPr>
              <a:t>Be able to discuss how Open Science and </a:t>
            </a:r>
            <a:r>
              <a:rPr lang="en-US" b="1" dirty="0" smtClean="0">
                <a:latin typeface="Ink Free" pitchFamily="66" charset="0"/>
              </a:rPr>
              <a:t>sustainability </a:t>
            </a:r>
            <a:r>
              <a:rPr lang="en-US" dirty="0" smtClean="0">
                <a:latin typeface="Ink Free" pitchFamily="66" charset="0"/>
              </a:rPr>
              <a:t>are interconnected</a:t>
            </a:r>
            <a:endParaRPr lang="en-US" b="1" dirty="0">
              <a:latin typeface="Ink Free" pitchFamily="66" charset="0"/>
            </a:endParaRPr>
          </a:p>
        </p:txBody>
      </p:sp>
      <p:pic>
        <p:nvPicPr>
          <p:cNvPr id="18" name="Picture 2" descr="C:\Users\Meike Bonefeld\Nextcloud\Sonstiges\Pics\1302375938.png"/>
          <p:cNvPicPr>
            <a:picLocks noChangeAspect="1" noChangeArrowheads="1"/>
          </p:cNvPicPr>
          <p:nvPr/>
        </p:nvPicPr>
        <p:blipFill>
          <a:blip r:embed="rId3" cstate="print"/>
          <a:srcRect/>
          <a:stretch>
            <a:fillRect/>
          </a:stretch>
        </p:blipFill>
        <p:spPr bwMode="auto">
          <a:xfrm>
            <a:off x="6012160" y="2075512"/>
            <a:ext cx="2736304" cy="2512462"/>
          </a:xfrm>
          <a:prstGeom prst="rect">
            <a:avLst/>
          </a:prstGeom>
          <a:noFill/>
        </p:spPr>
      </p:pic>
      <p:sp>
        <p:nvSpPr>
          <p:cNvPr id="19" name="Textfeld 18"/>
          <p:cNvSpPr txBox="1"/>
          <p:nvPr/>
        </p:nvSpPr>
        <p:spPr>
          <a:xfrm>
            <a:off x="6228184" y="2859782"/>
            <a:ext cx="2160240" cy="1200329"/>
          </a:xfrm>
          <a:prstGeom prst="rect">
            <a:avLst/>
          </a:prstGeom>
          <a:noFill/>
        </p:spPr>
        <p:txBody>
          <a:bodyPr wrap="square" rtlCol="0">
            <a:spAutoFit/>
          </a:bodyPr>
          <a:lstStyle/>
          <a:p>
            <a:pPr algn="ctr"/>
            <a:r>
              <a:rPr lang="en-US" b="1" dirty="0" smtClean="0">
                <a:latin typeface="Ink Free" pitchFamily="66" charset="0"/>
              </a:rPr>
              <a:t>Be glad, that you’ve joined this session!</a:t>
            </a:r>
          </a:p>
          <a:p>
            <a:pPr algn="ctr"/>
            <a:endParaRPr lang="en-US" b="1" dirty="0" smtClean="0">
              <a:latin typeface="Ink Free" pitchFamily="66" charset="0"/>
            </a:endParaRPr>
          </a:p>
          <a:p>
            <a:pPr algn="ctr"/>
            <a:r>
              <a:rPr lang="en-US" b="1" dirty="0" smtClean="0">
                <a:latin typeface="Ink Free" pitchFamily="66" charset="0"/>
                <a:sym typeface="Wingdings" pitchFamily="2" charset="2"/>
              </a:rPr>
              <a:t> </a:t>
            </a:r>
            <a:endParaRPr lang="en-US" b="1" dirty="0">
              <a:latin typeface="Ink Free"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7"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2" name="Titel 1"/>
          <p:cNvSpPr>
            <a:spLocks noGrp="1"/>
          </p:cNvSpPr>
          <p:nvPr>
            <p:ph type="title"/>
          </p:nvPr>
        </p:nvSpPr>
        <p:spPr/>
        <p:txBody>
          <a:bodyPr/>
          <a:lstStyle/>
          <a:p>
            <a:r>
              <a:rPr lang="en-US" dirty="0" smtClean="0"/>
              <a:t>Before we start</a:t>
            </a:r>
            <a:endParaRPr lang="en-US" dirty="0"/>
          </a:p>
        </p:txBody>
      </p:sp>
      <p:sp>
        <p:nvSpPr>
          <p:cNvPr id="4" name="Foliennummernplatzhalter 3"/>
          <p:cNvSpPr>
            <a:spLocks noGrp="1"/>
          </p:cNvSpPr>
          <p:nvPr>
            <p:ph type="sldNum" sz="quarter" idx="12"/>
          </p:nvPr>
        </p:nvSpPr>
        <p:spPr/>
        <p:txBody>
          <a:bodyPr/>
          <a:lstStyle/>
          <a:p>
            <a:fld id="{18D14E0B-28A5-4623-BE79-DA462D898C1C}" type="slidenum">
              <a:rPr lang="en-US" smtClean="0"/>
              <a:pPr/>
              <a:t>8</a:t>
            </a:fld>
            <a:endParaRPr lang="en-US" dirty="0"/>
          </a:p>
        </p:txBody>
      </p:sp>
      <p:sp>
        <p:nvSpPr>
          <p:cNvPr id="8" name="Textfeld 7"/>
          <p:cNvSpPr txBox="1"/>
          <p:nvPr/>
        </p:nvSpPr>
        <p:spPr>
          <a:xfrm>
            <a:off x="3059832" y="3941643"/>
            <a:ext cx="2304256" cy="646331"/>
          </a:xfrm>
          <a:prstGeom prst="rect">
            <a:avLst/>
          </a:prstGeom>
          <a:noFill/>
        </p:spPr>
        <p:txBody>
          <a:bodyPr wrap="square" rtlCol="0">
            <a:spAutoFit/>
          </a:bodyPr>
          <a:lstStyle/>
          <a:p>
            <a:pPr algn="ctr"/>
            <a:r>
              <a:rPr lang="en-US" i="1" dirty="0" smtClean="0">
                <a:solidFill>
                  <a:srgbClr val="C00000"/>
                </a:solidFill>
              </a:rPr>
              <a:t>I might have heard about OS, but…</a:t>
            </a:r>
            <a:endParaRPr lang="en-US" i="1" dirty="0">
              <a:solidFill>
                <a:srgbClr val="C00000"/>
              </a:solidFill>
            </a:endParaRPr>
          </a:p>
        </p:txBody>
      </p:sp>
      <p:sp>
        <p:nvSpPr>
          <p:cNvPr id="10" name="Textfeld 9"/>
          <p:cNvSpPr txBox="1"/>
          <p:nvPr/>
        </p:nvSpPr>
        <p:spPr>
          <a:xfrm>
            <a:off x="0" y="4774168"/>
            <a:ext cx="8316416" cy="276999"/>
          </a:xfrm>
          <a:prstGeom prst="rect">
            <a:avLst/>
          </a:prstGeom>
          <a:noFill/>
        </p:spPr>
        <p:txBody>
          <a:bodyPr wrap="square" rtlCol="0">
            <a:spAutoFit/>
          </a:bodyPr>
          <a:lstStyle/>
          <a:p>
            <a:r>
              <a:rPr lang="de-DE" sz="1200" dirty="0" err="1" smtClean="0"/>
              <a:t>Sources</a:t>
            </a:r>
            <a:r>
              <a:rPr lang="de-DE" sz="1200" dirty="0" smtClean="0"/>
              <a:t>: </a:t>
            </a:r>
            <a:r>
              <a:rPr lang="en-US" sz="1200" dirty="0" smtClean="0">
                <a:hlinkClick r:id="rId3"/>
              </a:rPr>
              <a:t>open-science</a:t>
            </a:r>
            <a:r>
              <a:rPr lang="en-US" sz="1200" dirty="0" smtClean="0"/>
              <a:t> by </a:t>
            </a:r>
            <a:r>
              <a:rPr lang="en-US" sz="1200" dirty="0" smtClean="0">
                <a:hlinkClick r:id="rId4"/>
              </a:rPr>
              <a:t>Kim Holmberg </a:t>
            </a:r>
            <a:r>
              <a:rPr lang="en-US" sz="1200" dirty="0" smtClean="0"/>
              <a:t>from </a:t>
            </a:r>
            <a:r>
              <a:rPr lang="en-US" sz="1200" dirty="0" err="1" smtClean="0"/>
              <a:t>Pixabay</a:t>
            </a:r>
            <a:endParaRPr lang="de-DE" sz="1200" dirty="0"/>
          </a:p>
        </p:txBody>
      </p:sp>
      <p:pic>
        <p:nvPicPr>
          <p:cNvPr id="55298" name="Picture 2" descr="Nonverbal Feedback During Meetings – Zoom Help Center"/>
          <p:cNvPicPr>
            <a:picLocks noChangeAspect="1" noChangeArrowheads="1"/>
          </p:cNvPicPr>
          <p:nvPr/>
        </p:nvPicPr>
        <p:blipFill>
          <a:blip r:embed="rId5" cstate="print"/>
          <a:srcRect/>
          <a:stretch>
            <a:fillRect/>
          </a:stretch>
        </p:blipFill>
        <p:spPr bwMode="auto">
          <a:xfrm>
            <a:off x="1547664" y="1419622"/>
            <a:ext cx="6188352" cy="2160240"/>
          </a:xfrm>
          <a:prstGeom prst="rect">
            <a:avLst/>
          </a:prstGeom>
          <a:noFill/>
        </p:spPr>
      </p:pic>
      <p:sp>
        <p:nvSpPr>
          <p:cNvPr id="7" name="Textfeld 6"/>
          <p:cNvSpPr txBox="1"/>
          <p:nvPr/>
        </p:nvSpPr>
        <p:spPr>
          <a:xfrm>
            <a:off x="2267744" y="1419622"/>
            <a:ext cx="1872208" cy="646331"/>
          </a:xfrm>
          <a:prstGeom prst="rect">
            <a:avLst/>
          </a:prstGeom>
          <a:noFill/>
        </p:spPr>
        <p:txBody>
          <a:bodyPr wrap="square" rtlCol="0">
            <a:spAutoFit/>
          </a:bodyPr>
          <a:lstStyle/>
          <a:p>
            <a:pPr algn="ctr"/>
            <a:r>
              <a:rPr lang="en-US" i="1" dirty="0" smtClean="0">
                <a:solidFill>
                  <a:srgbClr val="06AA3D"/>
                </a:solidFill>
              </a:rPr>
              <a:t>I’m quite familiar with OS!</a:t>
            </a:r>
            <a:endParaRPr lang="en-US" i="1" dirty="0">
              <a:solidFill>
                <a:srgbClr val="06AA3D"/>
              </a:solidFill>
            </a:endParaRPr>
          </a:p>
        </p:txBody>
      </p:sp>
      <p:sp>
        <p:nvSpPr>
          <p:cNvPr id="12" name="Pfeil nach unten 11"/>
          <p:cNvSpPr/>
          <p:nvPr/>
        </p:nvSpPr>
        <p:spPr>
          <a:xfrm>
            <a:off x="2915816" y="2211710"/>
            <a:ext cx="432048" cy="360040"/>
          </a:xfrm>
          <a:prstGeom prst="downArrow">
            <a:avLst/>
          </a:prstGeom>
          <a:solidFill>
            <a:srgbClr val="06AA3D"/>
          </a:solid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feil nach unten 12"/>
          <p:cNvSpPr/>
          <p:nvPr/>
        </p:nvSpPr>
        <p:spPr>
          <a:xfrm rot="10800000">
            <a:off x="3851920" y="3507854"/>
            <a:ext cx="432048" cy="360040"/>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7"/>
          <p:cNvSpPr txBox="1">
            <a:spLocks/>
          </p:cNvSpPr>
          <p:nvPr/>
        </p:nvSpPr>
        <p:spPr>
          <a:xfrm>
            <a:off x="0" y="4659982"/>
            <a:ext cx="9144000" cy="483518"/>
          </a:xfrm>
          <a:prstGeom prst="rect">
            <a:avLst/>
          </a:prstGeom>
          <a:solidFill>
            <a:srgbClr val="06AA3D"/>
          </a:solidFill>
          <a:ln>
            <a:solidFill>
              <a:srgbClr val="00A84C"/>
            </a:solidFill>
          </a:ln>
        </p:spPr>
        <p:txBody>
          <a:bodyPr vert="horz" lIns="0" tIns="0" rIns="0" bIns="0" rtlCol="0" anchor="ctr">
            <a:noAutofit/>
          </a:bodyPr>
          <a:lstStyle/>
          <a:p>
            <a:pPr marL="257079" indent="-257079" algn="ctr" defTabSz="685546">
              <a:spcBef>
                <a:spcPct val="20000"/>
              </a:spcBef>
              <a:defRPr/>
            </a:pPr>
            <a:endParaRPr lang="en-US" dirty="0">
              <a:solidFill>
                <a:schemeClr val="bg1"/>
              </a:solidFill>
            </a:endParaRPr>
          </a:p>
        </p:txBody>
      </p:sp>
      <p:sp>
        <p:nvSpPr>
          <p:cNvPr id="12" name="Titel 11"/>
          <p:cNvSpPr>
            <a:spLocks noGrp="1"/>
          </p:cNvSpPr>
          <p:nvPr>
            <p:ph type="title"/>
          </p:nvPr>
        </p:nvSpPr>
        <p:spPr/>
        <p:txBody>
          <a:bodyPr/>
          <a:lstStyle/>
          <a:p>
            <a:r>
              <a:rPr lang="en-US" dirty="0" smtClean="0"/>
              <a:t>What is science?</a:t>
            </a:r>
            <a:endParaRPr lang="en-US" dirty="0"/>
          </a:p>
        </p:txBody>
      </p:sp>
      <p:sp>
        <p:nvSpPr>
          <p:cNvPr id="8" name="Foliennummernplatzhalter 7"/>
          <p:cNvSpPr>
            <a:spLocks noGrp="1"/>
          </p:cNvSpPr>
          <p:nvPr>
            <p:ph type="sldNum" sz="quarter" idx="12"/>
          </p:nvPr>
        </p:nvSpPr>
        <p:spPr/>
        <p:txBody>
          <a:bodyPr/>
          <a:lstStyle/>
          <a:p>
            <a:fld id="{18D14E0B-28A5-4623-BE79-DA462D898C1C}" type="slidenum">
              <a:rPr lang="en-US" smtClean="0"/>
              <a:pPr/>
              <a:t>9</a:t>
            </a:fld>
            <a:endParaRPr lang="en-US" dirty="0"/>
          </a:p>
        </p:txBody>
      </p:sp>
      <p:sp>
        <p:nvSpPr>
          <p:cNvPr id="6" name="Textfeld 5"/>
          <p:cNvSpPr txBox="1"/>
          <p:nvPr/>
        </p:nvSpPr>
        <p:spPr>
          <a:xfrm>
            <a:off x="0" y="4659982"/>
            <a:ext cx="8316416" cy="461665"/>
          </a:xfrm>
          <a:prstGeom prst="rect">
            <a:avLst/>
          </a:prstGeom>
          <a:noFill/>
        </p:spPr>
        <p:txBody>
          <a:bodyPr wrap="square" rtlCol="0">
            <a:spAutoFit/>
          </a:bodyPr>
          <a:lstStyle/>
          <a:p>
            <a:r>
              <a:rPr lang="de-DE" sz="1200" dirty="0" err="1" smtClean="0"/>
              <a:t>Sources</a:t>
            </a:r>
            <a:r>
              <a:rPr lang="de-DE" sz="1200" dirty="0" smtClean="0"/>
              <a:t>: </a:t>
            </a:r>
            <a:r>
              <a:rPr lang="en-US" sz="1200" dirty="0" smtClean="0"/>
              <a:t>Molloy (2011). </a:t>
            </a:r>
            <a:r>
              <a:rPr lang="en-US" sz="1200" dirty="0" smtClean="0">
                <a:hlinkClick r:id="rId3"/>
              </a:rPr>
              <a:t>The Open Knowledge Foundation: Open Data Means Better Science</a:t>
            </a:r>
            <a:r>
              <a:rPr lang="en-US" sz="1200" dirty="0" smtClean="0"/>
              <a:t>. </a:t>
            </a:r>
            <a:r>
              <a:rPr lang="en-US" sz="1200" dirty="0" err="1" smtClean="0"/>
              <a:t>PLoS.Biol</a:t>
            </a:r>
            <a:r>
              <a:rPr lang="en-US" sz="1200" dirty="0" smtClean="0"/>
              <a:t>.; “</a:t>
            </a:r>
            <a:r>
              <a:rPr lang="en-US" sz="1200" dirty="0" err="1" smtClean="0"/>
              <a:t>Pixelchen</a:t>
            </a:r>
            <a:r>
              <a:rPr lang="en-US" sz="1200" dirty="0" smtClean="0"/>
              <a:t> Pixel” pictures by </a:t>
            </a:r>
            <a:r>
              <a:rPr lang="en-US" sz="1200" dirty="0" smtClean="0">
                <a:hlinkClick r:id="rId4"/>
              </a:rPr>
              <a:t>Manfred Steger</a:t>
            </a:r>
            <a:r>
              <a:rPr lang="en-US" sz="1200" dirty="0" smtClean="0"/>
              <a:t> from </a:t>
            </a:r>
            <a:r>
              <a:rPr lang="en-US" sz="1200" dirty="0" err="1" smtClean="0">
                <a:hlinkClick r:id="rId5"/>
              </a:rPr>
              <a:t>Pixabay</a:t>
            </a:r>
            <a:r>
              <a:rPr lang="en-US" sz="1200" dirty="0" smtClean="0"/>
              <a:t>; “Thumbs down” </a:t>
            </a:r>
            <a:r>
              <a:rPr lang="de-DE" sz="1200" dirty="0" err="1" smtClean="0"/>
              <a:t>by</a:t>
            </a:r>
            <a:r>
              <a:rPr lang="de-DE" sz="1200" dirty="0" smtClean="0"/>
              <a:t> </a:t>
            </a:r>
            <a:r>
              <a:rPr lang="de-DE" sz="1200" dirty="0" err="1" smtClean="0">
                <a:hlinkClick r:id="rId6"/>
              </a:rPr>
              <a:t>OpenClipart-Vectors</a:t>
            </a:r>
            <a:r>
              <a:rPr lang="de-DE" sz="1200" dirty="0" smtClean="0"/>
              <a:t> </a:t>
            </a:r>
            <a:r>
              <a:rPr lang="de-DE" sz="1200" dirty="0" err="1" smtClean="0"/>
              <a:t>from</a:t>
            </a:r>
            <a:r>
              <a:rPr lang="de-DE" sz="1200" dirty="0" smtClean="0"/>
              <a:t> </a:t>
            </a:r>
            <a:r>
              <a:rPr lang="de-DE" sz="1200" dirty="0" err="1" smtClean="0">
                <a:hlinkClick r:id="rId7"/>
              </a:rPr>
              <a:t>Pixabay</a:t>
            </a:r>
            <a:endParaRPr lang="de-DE" sz="1200" dirty="0"/>
          </a:p>
        </p:txBody>
      </p:sp>
      <p:sp>
        <p:nvSpPr>
          <p:cNvPr id="14" name="Pfeil nach rechts 13"/>
          <p:cNvSpPr/>
          <p:nvPr/>
        </p:nvSpPr>
        <p:spPr>
          <a:xfrm>
            <a:off x="467544" y="1275606"/>
            <a:ext cx="8208912" cy="1008112"/>
          </a:xfrm>
          <a:prstGeom prst="rightArrow">
            <a:avLst/>
          </a:prstGeom>
          <a:solidFill>
            <a:srgbClr val="06AA3D"/>
          </a:solidFill>
          <a:ln>
            <a:solidFill>
              <a:srgbClr val="06AA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p>
        </p:txBody>
      </p:sp>
      <p:pic>
        <p:nvPicPr>
          <p:cNvPr id="1026" name="Picture 2" descr="C:\Users\Meike Bonefeld\Downloads\pixel-cells-3974182_1280.png"/>
          <p:cNvPicPr>
            <a:picLocks noChangeAspect="1" noChangeArrowheads="1"/>
          </p:cNvPicPr>
          <p:nvPr/>
        </p:nvPicPr>
        <p:blipFill>
          <a:blip r:embed="rId8" cstate="print"/>
          <a:srcRect/>
          <a:stretch>
            <a:fillRect/>
          </a:stretch>
        </p:blipFill>
        <p:spPr bwMode="auto">
          <a:xfrm>
            <a:off x="1" y="3211864"/>
            <a:ext cx="2123728" cy="1304102"/>
          </a:xfrm>
          <a:prstGeom prst="rect">
            <a:avLst/>
          </a:prstGeom>
          <a:noFill/>
        </p:spPr>
      </p:pic>
      <p:sp>
        <p:nvSpPr>
          <p:cNvPr id="15" name="Textfeld 14"/>
          <p:cNvSpPr txBox="1"/>
          <p:nvPr/>
        </p:nvSpPr>
        <p:spPr>
          <a:xfrm>
            <a:off x="467544" y="1563638"/>
            <a:ext cx="1584176" cy="400110"/>
          </a:xfrm>
          <a:prstGeom prst="rect">
            <a:avLst/>
          </a:prstGeom>
          <a:noFill/>
        </p:spPr>
        <p:txBody>
          <a:bodyPr wrap="square" rtlCol="0">
            <a:spAutoFit/>
          </a:bodyPr>
          <a:lstStyle/>
          <a:p>
            <a:pPr algn="ctr"/>
            <a:r>
              <a:rPr lang="en-US" sz="2000" dirty="0" smtClean="0">
                <a:solidFill>
                  <a:schemeClr val="bg1"/>
                </a:solidFill>
              </a:rPr>
              <a:t>Collect</a:t>
            </a:r>
            <a:endParaRPr lang="en-US" sz="2000" dirty="0">
              <a:solidFill>
                <a:schemeClr val="bg1"/>
              </a:solidFill>
            </a:endParaRPr>
          </a:p>
        </p:txBody>
      </p:sp>
      <p:sp>
        <p:nvSpPr>
          <p:cNvPr id="16" name="Textfeld 15"/>
          <p:cNvSpPr txBox="1"/>
          <p:nvPr/>
        </p:nvSpPr>
        <p:spPr>
          <a:xfrm>
            <a:off x="1691680" y="1563638"/>
            <a:ext cx="1584176" cy="400110"/>
          </a:xfrm>
          <a:prstGeom prst="rect">
            <a:avLst/>
          </a:prstGeom>
          <a:noFill/>
        </p:spPr>
        <p:txBody>
          <a:bodyPr wrap="square" rtlCol="0">
            <a:spAutoFit/>
          </a:bodyPr>
          <a:lstStyle/>
          <a:p>
            <a:pPr algn="ctr"/>
            <a:r>
              <a:rPr lang="en-US" sz="2000" dirty="0" smtClean="0">
                <a:solidFill>
                  <a:schemeClr val="bg1"/>
                </a:solidFill>
              </a:rPr>
              <a:t>Analyze</a:t>
            </a:r>
            <a:endParaRPr lang="en-US" sz="2000" dirty="0">
              <a:solidFill>
                <a:schemeClr val="bg1"/>
              </a:solidFill>
            </a:endParaRPr>
          </a:p>
        </p:txBody>
      </p:sp>
      <p:sp>
        <p:nvSpPr>
          <p:cNvPr id="17" name="Textfeld 16"/>
          <p:cNvSpPr txBox="1"/>
          <p:nvPr/>
        </p:nvSpPr>
        <p:spPr>
          <a:xfrm>
            <a:off x="2843808" y="1563638"/>
            <a:ext cx="1584176" cy="400110"/>
          </a:xfrm>
          <a:prstGeom prst="rect">
            <a:avLst/>
          </a:prstGeom>
          <a:noFill/>
        </p:spPr>
        <p:txBody>
          <a:bodyPr wrap="square" rtlCol="0">
            <a:spAutoFit/>
          </a:bodyPr>
          <a:lstStyle/>
          <a:p>
            <a:pPr algn="ctr"/>
            <a:r>
              <a:rPr lang="en-US" sz="2000" dirty="0" smtClean="0">
                <a:solidFill>
                  <a:schemeClr val="bg1"/>
                </a:solidFill>
              </a:rPr>
              <a:t>Publish</a:t>
            </a:r>
            <a:endParaRPr lang="en-US" sz="2000" dirty="0">
              <a:solidFill>
                <a:schemeClr val="bg1"/>
              </a:solidFill>
            </a:endParaRPr>
          </a:p>
        </p:txBody>
      </p:sp>
      <p:sp>
        <p:nvSpPr>
          <p:cNvPr id="18" name="Textfeld 17"/>
          <p:cNvSpPr txBox="1"/>
          <p:nvPr/>
        </p:nvSpPr>
        <p:spPr>
          <a:xfrm>
            <a:off x="4067944" y="1563638"/>
            <a:ext cx="1584176" cy="400110"/>
          </a:xfrm>
          <a:prstGeom prst="rect">
            <a:avLst/>
          </a:prstGeom>
          <a:noFill/>
        </p:spPr>
        <p:txBody>
          <a:bodyPr wrap="square" rtlCol="0">
            <a:spAutoFit/>
          </a:bodyPr>
          <a:lstStyle/>
          <a:p>
            <a:pPr algn="ctr"/>
            <a:r>
              <a:rPr lang="en-US" sz="2000" dirty="0" smtClean="0">
                <a:solidFill>
                  <a:schemeClr val="bg1"/>
                </a:solidFill>
              </a:rPr>
              <a:t>Reanalyze</a:t>
            </a:r>
            <a:endParaRPr lang="en-US" sz="2000" dirty="0">
              <a:solidFill>
                <a:schemeClr val="bg1"/>
              </a:solidFill>
            </a:endParaRPr>
          </a:p>
        </p:txBody>
      </p:sp>
      <p:sp>
        <p:nvSpPr>
          <p:cNvPr id="19" name="Textfeld 18"/>
          <p:cNvSpPr txBox="1"/>
          <p:nvPr/>
        </p:nvSpPr>
        <p:spPr>
          <a:xfrm>
            <a:off x="5364088" y="1563638"/>
            <a:ext cx="1584176" cy="400110"/>
          </a:xfrm>
          <a:prstGeom prst="rect">
            <a:avLst/>
          </a:prstGeom>
          <a:noFill/>
        </p:spPr>
        <p:txBody>
          <a:bodyPr wrap="square" rtlCol="0">
            <a:spAutoFit/>
          </a:bodyPr>
          <a:lstStyle/>
          <a:p>
            <a:pPr algn="ctr"/>
            <a:r>
              <a:rPr lang="en-US" sz="2000" dirty="0" smtClean="0">
                <a:solidFill>
                  <a:schemeClr val="bg1"/>
                </a:solidFill>
              </a:rPr>
              <a:t>Criticize</a:t>
            </a:r>
            <a:endParaRPr lang="en-US" sz="2000" dirty="0">
              <a:solidFill>
                <a:schemeClr val="bg1"/>
              </a:solidFill>
            </a:endParaRPr>
          </a:p>
        </p:txBody>
      </p:sp>
      <p:sp>
        <p:nvSpPr>
          <p:cNvPr id="20" name="Textfeld 19"/>
          <p:cNvSpPr txBox="1"/>
          <p:nvPr/>
        </p:nvSpPr>
        <p:spPr>
          <a:xfrm>
            <a:off x="6516216" y="1563638"/>
            <a:ext cx="1584176" cy="400110"/>
          </a:xfrm>
          <a:prstGeom prst="rect">
            <a:avLst/>
          </a:prstGeom>
          <a:noFill/>
        </p:spPr>
        <p:txBody>
          <a:bodyPr wrap="square" rtlCol="0">
            <a:spAutoFit/>
          </a:bodyPr>
          <a:lstStyle/>
          <a:p>
            <a:pPr algn="ctr"/>
            <a:r>
              <a:rPr lang="en-US" sz="2000" dirty="0" smtClean="0">
                <a:solidFill>
                  <a:schemeClr val="bg1"/>
                </a:solidFill>
              </a:rPr>
              <a:t>Reuse</a:t>
            </a:r>
            <a:endParaRPr lang="en-US" sz="2000" dirty="0">
              <a:solidFill>
                <a:schemeClr val="bg1"/>
              </a:solidFill>
            </a:endParaRPr>
          </a:p>
        </p:txBody>
      </p:sp>
      <p:pic>
        <p:nvPicPr>
          <p:cNvPr id="1027" name="Picture 3" descr="C:\Users\Meike Bonefeld\Downloads\pixel-cells_analyze.png"/>
          <p:cNvPicPr>
            <a:picLocks noChangeAspect="1" noChangeArrowheads="1"/>
          </p:cNvPicPr>
          <p:nvPr/>
        </p:nvPicPr>
        <p:blipFill>
          <a:blip r:embed="rId9" cstate="print"/>
          <a:srcRect/>
          <a:stretch>
            <a:fillRect/>
          </a:stretch>
        </p:blipFill>
        <p:spPr bwMode="auto">
          <a:xfrm>
            <a:off x="1475656" y="2283718"/>
            <a:ext cx="2377972" cy="1800200"/>
          </a:xfrm>
          <a:prstGeom prst="rect">
            <a:avLst/>
          </a:prstGeom>
          <a:noFill/>
        </p:spPr>
      </p:pic>
      <p:pic>
        <p:nvPicPr>
          <p:cNvPr id="1028" name="Picture 4" descr="C:\Users\Meike Bonefeld\Downloads\pixel-cells_publish.png"/>
          <p:cNvPicPr>
            <a:picLocks noChangeAspect="1" noChangeArrowheads="1"/>
          </p:cNvPicPr>
          <p:nvPr/>
        </p:nvPicPr>
        <p:blipFill>
          <a:blip r:embed="rId10" cstate="print"/>
          <a:srcRect/>
          <a:stretch>
            <a:fillRect/>
          </a:stretch>
        </p:blipFill>
        <p:spPr bwMode="auto">
          <a:xfrm>
            <a:off x="2411760" y="2139702"/>
            <a:ext cx="3045015" cy="1872208"/>
          </a:xfrm>
          <a:prstGeom prst="rect">
            <a:avLst/>
          </a:prstGeom>
          <a:noFill/>
        </p:spPr>
      </p:pic>
      <p:pic>
        <p:nvPicPr>
          <p:cNvPr id="1029" name="Picture 5" descr="C:\Users\Meike Bonefeld\Downloads\pixel-cells_criticize.png"/>
          <p:cNvPicPr>
            <a:picLocks noChangeAspect="1" noChangeArrowheads="1"/>
          </p:cNvPicPr>
          <p:nvPr/>
        </p:nvPicPr>
        <p:blipFill>
          <a:blip r:embed="rId11" cstate="print"/>
          <a:srcRect/>
          <a:stretch>
            <a:fillRect/>
          </a:stretch>
        </p:blipFill>
        <p:spPr bwMode="auto">
          <a:xfrm>
            <a:off x="5148064" y="3251101"/>
            <a:ext cx="2016224" cy="1264865"/>
          </a:xfrm>
          <a:prstGeom prst="rect">
            <a:avLst/>
          </a:prstGeom>
          <a:noFill/>
        </p:spPr>
      </p:pic>
      <p:pic>
        <p:nvPicPr>
          <p:cNvPr id="21" name="Picture 3" descr="C:\Users\Meike Bonefeld\Downloads\pixel-cells_analyze.png"/>
          <p:cNvPicPr>
            <a:picLocks noChangeAspect="1" noChangeArrowheads="1"/>
          </p:cNvPicPr>
          <p:nvPr/>
        </p:nvPicPr>
        <p:blipFill>
          <a:blip r:embed="rId9" cstate="print"/>
          <a:srcRect/>
          <a:stretch>
            <a:fillRect/>
          </a:stretch>
        </p:blipFill>
        <p:spPr bwMode="auto">
          <a:xfrm flipH="1">
            <a:off x="3778204" y="2283718"/>
            <a:ext cx="2377972" cy="1800200"/>
          </a:xfrm>
          <a:prstGeom prst="rect">
            <a:avLst/>
          </a:prstGeom>
          <a:noFill/>
        </p:spPr>
      </p:pic>
      <p:pic>
        <p:nvPicPr>
          <p:cNvPr id="1031" name="Picture 7" descr="C:\Users\Meike Bonefeld\Downloads\pixel-cells_reuse.png"/>
          <p:cNvPicPr>
            <a:picLocks noChangeAspect="1" noChangeArrowheads="1"/>
          </p:cNvPicPr>
          <p:nvPr/>
        </p:nvPicPr>
        <p:blipFill>
          <a:blip r:embed="rId12" cstate="print"/>
          <a:srcRect/>
          <a:stretch>
            <a:fillRect/>
          </a:stretch>
        </p:blipFill>
        <p:spPr bwMode="auto">
          <a:xfrm>
            <a:off x="6732240" y="2139702"/>
            <a:ext cx="1608957" cy="1512168"/>
          </a:xfrm>
          <a:prstGeom prst="rect">
            <a:avLst/>
          </a:prstGeom>
          <a:noFill/>
        </p:spPr>
      </p:pic>
      <p:pic>
        <p:nvPicPr>
          <p:cNvPr id="25" name="Picture 2" descr="C:\Users\Meike Bonefeld\Downloads\pixel-cells-3974182_1280.png"/>
          <p:cNvPicPr>
            <a:picLocks noChangeAspect="1" noChangeArrowheads="1"/>
          </p:cNvPicPr>
          <p:nvPr/>
        </p:nvPicPr>
        <p:blipFill>
          <a:blip r:embed="rId8" cstate="print"/>
          <a:srcRect l="77985" t="11043" b="17176"/>
          <a:stretch>
            <a:fillRect/>
          </a:stretch>
        </p:blipFill>
        <p:spPr bwMode="auto">
          <a:xfrm rot="19803323">
            <a:off x="453948" y="2769975"/>
            <a:ext cx="467544" cy="936104"/>
          </a:xfrm>
          <a:prstGeom prst="rect">
            <a:avLst/>
          </a:prstGeom>
          <a:noFill/>
        </p:spPr>
      </p:pic>
      <p:pic>
        <p:nvPicPr>
          <p:cNvPr id="26" name="Picture 2" descr="C:\Users\Meike Bonefeld\Downloads\pixel-cells-3974182_1280.png"/>
          <p:cNvPicPr>
            <a:picLocks noChangeAspect="1" noChangeArrowheads="1"/>
          </p:cNvPicPr>
          <p:nvPr/>
        </p:nvPicPr>
        <p:blipFill>
          <a:blip r:embed="rId8" cstate="print"/>
          <a:srcRect l="4753" t="11043" r="72026" b="43985"/>
          <a:stretch>
            <a:fillRect/>
          </a:stretch>
        </p:blipFill>
        <p:spPr bwMode="auto">
          <a:xfrm rot="595796">
            <a:off x="725019" y="2295649"/>
            <a:ext cx="493164" cy="586479"/>
          </a:xfrm>
          <a:prstGeom prst="rect">
            <a:avLst/>
          </a:prstGeom>
          <a:noFill/>
        </p:spPr>
      </p:pic>
      <p:sp>
        <p:nvSpPr>
          <p:cNvPr id="33" name="Textfeld 32"/>
          <p:cNvSpPr txBox="1"/>
          <p:nvPr/>
        </p:nvSpPr>
        <p:spPr>
          <a:xfrm rot="5400000">
            <a:off x="7778135" y="1563638"/>
            <a:ext cx="1044624" cy="400110"/>
          </a:xfrm>
          <a:prstGeom prst="rect">
            <a:avLst/>
          </a:prstGeom>
          <a:noFill/>
        </p:spPr>
        <p:txBody>
          <a:bodyPr wrap="square" rtlCol="0">
            <a:spAutoFit/>
          </a:bodyPr>
          <a:lstStyle/>
          <a:p>
            <a:pPr algn="ctr"/>
            <a:r>
              <a:rPr lang="en-US" sz="2000" dirty="0" smtClean="0">
                <a:solidFill>
                  <a:schemeClr val="bg1"/>
                </a:solidFill>
              </a:rPr>
              <a:t>DATA</a:t>
            </a:r>
            <a:endParaRPr lang="en-US" sz="20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nodeType="afterEffect">
                                  <p:stCondLst>
                                    <p:cond delay="0"/>
                                  </p:stCondLst>
                                  <p:childTnLst>
                                    <p:set>
                                      <p:cBhvr>
                                        <p:cTn id="49" dur="1" fill="hold">
                                          <p:stCondLst>
                                            <p:cond delay="0"/>
                                          </p:stCondLst>
                                        </p:cTn>
                                        <p:tgtEl>
                                          <p:spTgt spid="10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20" grpId="0"/>
      <p:bldP spid="33" grpId="0"/>
    </p:bld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3517</Words>
  <Application>Microsoft Office PowerPoint</Application>
  <PresentationFormat>Bildschirmpräsentation (16:9)</PresentationFormat>
  <Paragraphs>321</Paragraphs>
  <Slides>40</Slides>
  <Notes>29</Notes>
  <HiddenSlides>0</HiddenSlides>
  <MMClips>0</MMClips>
  <ScaleCrop>false</ScaleCrop>
  <HeadingPairs>
    <vt:vector size="4" baseType="variant">
      <vt:variant>
        <vt:lpstr>Design</vt:lpstr>
      </vt:variant>
      <vt:variant>
        <vt:i4>1</vt:i4>
      </vt:variant>
      <vt:variant>
        <vt:lpstr>Folientitel</vt:lpstr>
      </vt:variant>
      <vt:variant>
        <vt:i4>40</vt:i4>
      </vt:variant>
    </vt:vector>
  </HeadingPairs>
  <TitlesOfParts>
    <vt:vector size="41" baseType="lpstr">
      <vt:lpstr>Larissa-Design</vt:lpstr>
      <vt:lpstr>Today: Open Science!</vt:lpstr>
      <vt:lpstr>Folie 2</vt:lpstr>
      <vt:lpstr>Free access</vt:lpstr>
      <vt:lpstr>Free data</vt:lpstr>
      <vt:lpstr>Free Educational Resources</vt:lpstr>
      <vt:lpstr>Open</vt:lpstr>
      <vt:lpstr>Goals of this talk</vt:lpstr>
      <vt:lpstr>Before we start</vt:lpstr>
      <vt:lpstr>What is science?</vt:lpstr>
      <vt:lpstr>What is open science?</vt:lpstr>
      <vt:lpstr>The six Principles of open science</vt:lpstr>
      <vt:lpstr>Open Methodology</vt:lpstr>
      <vt:lpstr>What is Open methodology?</vt:lpstr>
      <vt:lpstr>Why Open methodology?</vt:lpstr>
      <vt:lpstr>Why Open methodology?</vt:lpstr>
      <vt:lpstr>Why Open methodology?</vt:lpstr>
      <vt:lpstr>How to Open Methodology</vt:lpstr>
      <vt:lpstr>Preregister!</vt:lpstr>
      <vt:lpstr>As predicted</vt:lpstr>
      <vt:lpstr>How TO Open Experimentation </vt:lpstr>
      <vt:lpstr>Open Access</vt:lpstr>
      <vt:lpstr>What is Open Access?</vt:lpstr>
      <vt:lpstr>Why Open access?</vt:lpstr>
      <vt:lpstr>HOW TO OA</vt:lpstr>
      <vt:lpstr>Open Educational Resources</vt:lpstr>
      <vt:lpstr>WHAT ARE OER?</vt:lpstr>
      <vt:lpstr>WHY OER?</vt:lpstr>
      <vt:lpstr>HOW TO OER</vt:lpstr>
      <vt:lpstr>HOW TO OER</vt:lpstr>
      <vt:lpstr>Conclusions so far</vt:lpstr>
      <vt:lpstr>Open science as cultural change!</vt:lpstr>
      <vt:lpstr>and What about sustainability?</vt:lpstr>
      <vt:lpstr>Open science itself is sustainable</vt:lpstr>
      <vt:lpstr>Sustainability benefits from Os</vt:lpstr>
      <vt:lpstr>OS Democratizes knowledge</vt:lpstr>
      <vt:lpstr>...and probably there’s much more</vt:lpstr>
      <vt:lpstr>Before we Go ...eh... stay home</vt:lpstr>
      <vt:lpstr>Ad: Open science meetup Mannheim</vt:lpstr>
      <vt:lpstr>Folie 39</vt:lpstr>
      <vt:lpstr>Essay question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Windows-Benutzer</dc:creator>
  <cp:lastModifiedBy>Windows-Benutzer</cp:lastModifiedBy>
  <cp:revision>436</cp:revision>
  <dcterms:created xsi:type="dcterms:W3CDTF">2020-04-06T17:03:22Z</dcterms:created>
  <dcterms:modified xsi:type="dcterms:W3CDTF">2020-05-20T11:19:27Z</dcterms:modified>
</cp:coreProperties>
</file>